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23"/>
  </p:notesMasterIdLst>
  <p:sldIdLst>
    <p:sldId id="257" r:id="rId2"/>
    <p:sldId id="258" r:id="rId3"/>
    <p:sldId id="259" r:id="rId4"/>
    <p:sldId id="260" r:id="rId5"/>
    <p:sldId id="261" r:id="rId6"/>
    <p:sldId id="262" r:id="rId7"/>
    <p:sldId id="263" r:id="rId8"/>
    <p:sldId id="265" r:id="rId9"/>
    <p:sldId id="266" r:id="rId10"/>
    <p:sldId id="267" r:id="rId11"/>
    <p:sldId id="268" r:id="rId12"/>
    <p:sldId id="277" r:id="rId13"/>
    <p:sldId id="279" r:id="rId14"/>
    <p:sldId id="269" r:id="rId15"/>
    <p:sldId id="270" r:id="rId16"/>
    <p:sldId id="275" r:id="rId17"/>
    <p:sldId id="273" r:id="rId18"/>
    <p:sldId id="272" r:id="rId19"/>
    <p:sldId id="274" r:id="rId20"/>
    <p:sldId id="276" r:id="rId21"/>
    <p:sldId id="278"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2BA589-29BB-42BD-99D6-8C70000BB0FC}" type="datetimeFigureOut">
              <a:rPr lang="en-US" smtClean="0"/>
              <a:pPr/>
              <a:t>2/5/2013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CF03FF-C13E-480D-82FB-A5CEAE20797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4C8C6108-5B86-4376-A6F5-9544EE9DA320}" type="slidenum">
              <a:rPr lang="en-US" smtClean="0"/>
              <a:pPr/>
              <a:t>7</a:t>
            </a:fld>
            <a:endParaRPr lang="en-US"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1D8BD707-D9CF-40AE-B4C6-C98DA3205C09}" type="datetimeFigureOut">
              <a:rPr lang="en-US" smtClean="0"/>
              <a:pPr/>
              <a:t>2/5/2013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2/5/2013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2/5/2013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122238"/>
            <a:ext cx="8229600" cy="60086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fld id="{FA0E7CF7-6124-4C6C-8BC1-AA89176F4FD6}" type="slidenum">
              <a:rPr lang="en-US" altLang="en-US"/>
              <a:pPr>
                <a:defRPr/>
              </a:pPr>
              <a:t>‹#›</a:t>
            </a:fld>
            <a:endParaRPr lang="en-U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2/5/2013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2/5/2013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2/5/2013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2/5/2013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pPr/>
              <a:t>2/5/2013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D8BD707-D9CF-40AE-B4C6-C98DA3205C09}" type="datetimeFigureOut">
              <a:rPr lang="en-US" smtClean="0"/>
              <a:pPr/>
              <a:t>2/5/2013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2/5/2013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2/5/2013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1D8BD707-D9CF-40AE-B4C6-C98DA3205C09}" type="datetimeFigureOut">
              <a:rPr lang="en-US" smtClean="0"/>
              <a:pPr/>
              <a:t>2/5/2013</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3429000"/>
            <a:ext cx="7848600" cy="3276600"/>
          </a:xfrm>
          <a:prstGeom prst="rect">
            <a:avLst/>
          </a:prstGeom>
        </p:spPr>
        <p:txBody>
          <a:bodyPr vert="horz" lIns="91440" tIns="45720" rIns="91440" bIns="45720" rtlCol="0" anchor="ct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j-lt"/>
                <a:ea typeface="+mj-ea"/>
                <a:cs typeface="+mj-cs"/>
              </a:rPr>
              <a:t/>
            </a:r>
            <a:br>
              <a:rPr kumimoji="0" lang="en-US" sz="4000" b="0" i="0" u="none"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j-lt"/>
                <a:ea typeface="+mj-ea"/>
                <a:cs typeface="+mj-cs"/>
              </a:rPr>
            </a:b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j-lt"/>
                <a:ea typeface="+mj-ea"/>
                <a:cs typeface="+mj-cs"/>
              </a:rPr>
              <a:t>TAKLIMAT PENYELARAS LINUS </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j-lt"/>
                <a:ea typeface="+mj-ea"/>
                <a:cs typeface="+mj-cs"/>
              </a:rPr>
              <a:t>DAERAH SETIU</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j-lt"/>
                <a:ea typeface="+mj-ea"/>
                <a:cs typeface="+mj-cs"/>
              </a:rPr>
              <a:t>6</a:t>
            </a:r>
            <a:r>
              <a:rPr kumimoji="0" lang="en-US" sz="4000" b="0" i="0" u="none" strike="noStrike" kern="1200" cap="none" spc="50" normalizeH="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j-lt"/>
                <a:ea typeface="+mj-ea"/>
                <a:cs typeface="+mj-cs"/>
              </a:rPr>
              <a:t> FEBUARI,</a:t>
            </a:r>
            <a:r>
              <a:rPr kumimoji="0" lang="en-US" sz="4000" b="0" i="0" u="none"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j-lt"/>
                <a:ea typeface="+mj-ea"/>
                <a:cs typeface="+mj-cs"/>
              </a:rPr>
              <a:t> 2013</a:t>
            </a:r>
            <a:br>
              <a:rPr kumimoji="0" lang="en-US" sz="4000" b="0" i="0" u="none"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j-lt"/>
                <a:ea typeface="+mj-ea"/>
                <a:cs typeface="+mj-cs"/>
              </a:rPr>
            </a:br>
            <a:r>
              <a:rPr kumimoji="0" lang="en-US" sz="4000" b="0" i="0" u="none" strike="noStrike" kern="1200" cap="none" spc="0" normalizeH="0" baseline="0" noProof="0" dirty="0" smtClean="0">
                <a:ln>
                  <a:noFill/>
                </a:ln>
                <a:solidFill>
                  <a:schemeClr val="tx1"/>
                </a:solidFill>
                <a:effectLst/>
                <a:uLnTx/>
                <a:uFillTx/>
                <a:latin typeface="+mj-lt"/>
                <a:ea typeface="+mj-ea"/>
                <a:cs typeface="+mj-cs"/>
              </a:rPr>
              <a:t> </a:t>
            </a:r>
            <a:r>
              <a:rPr kumimoji="0" lang="en-US" sz="4000" b="0" i="0" u="none"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j-lt"/>
                <a:ea typeface="+mj-ea"/>
                <a:cs typeface="+mj-cs"/>
              </a:rPr>
              <a:t/>
            </a:r>
            <a:br>
              <a:rPr kumimoji="0" lang="en-US" sz="4000" b="0" i="0" u="none"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j-lt"/>
                <a:ea typeface="+mj-ea"/>
                <a:cs typeface="+mj-cs"/>
              </a:rPr>
            </a:br>
            <a:r>
              <a:rPr kumimoji="0" lang="en-US" sz="4000" b="0" i="0" u="none"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j-lt"/>
                <a:ea typeface="+mj-ea"/>
                <a:cs typeface="+mj-cs"/>
              </a:rPr>
              <a:t>  </a:t>
            </a:r>
            <a:endParaRPr kumimoji="0" lang="en-US" sz="4000" b="0" i="0" u="none" strike="noStrike" kern="1200" cap="none" spc="50" normalizeH="0" baseline="0" noProof="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j-lt"/>
              <a:ea typeface="+mj-ea"/>
              <a:cs typeface="+mj-cs"/>
            </a:endParaRPr>
          </a:p>
        </p:txBody>
      </p:sp>
      <p:pic>
        <p:nvPicPr>
          <p:cNvPr id="5" name="Picture 6" descr="PPDS.JPG"/>
          <p:cNvPicPr>
            <a:picLocks noChangeAspect="1"/>
          </p:cNvPicPr>
          <p:nvPr/>
        </p:nvPicPr>
        <p:blipFill>
          <a:blip r:embed="rId2">
            <a:clrChange>
              <a:clrFrom>
                <a:srgbClr val="FFFFFF"/>
              </a:clrFrom>
              <a:clrTo>
                <a:srgbClr val="FFFFFF">
                  <a:alpha val="0"/>
                </a:srgbClr>
              </a:clrTo>
            </a:clrChange>
          </a:blip>
          <a:srcRect/>
          <a:stretch>
            <a:fillRect/>
          </a:stretch>
        </p:blipFill>
        <p:spPr bwMode="auto">
          <a:xfrm>
            <a:off x="6096000" y="2133600"/>
            <a:ext cx="1828800" cy="1371600"/>
          </a:xfrm>
          <a:prstGeom prst="rect">
            <a:avLst/>
          </a:prstGeom>
          <a:noFill/>
          <a:ln w="9525">
            <a:noFill/>
            <a:miter lim="800000"/>
            <a:headEnd/>
            <a:tailEnd/>
          </a:ln>
        </p:spPr>
      </p:pic>
      <p:pic>
        <p:nvPicPr>
          <p:cNvPr id="6" name="Picture 7" descr="Kerajaan Malaysia (Colour).jpg"/>
          <p:cNvPicPr>
            <a:picLocks noChangeAspect="1"/>
          </p:cNvPicPr>
          <p:nvPr/>
        </p:nvPicPr>
        <p:blipFill>
          <a:blip r:embed="rId3">
            <a:clrChange>
              <a:clrFrom>
                <a:srgbClr val="FFFFFF"/>
              </a:clrFrom>
              <a:clrTo>
                <a:srgbClr val="FFFFFF">
                  <a:alpha val="0"/>
                </a:srgbClr>
              </a:clrTo>
            </a:clrChange>
          </a:blip>
          <a:srcRect/>
          <a:stretch>
            <a:fillRect/>
          </a:stretch>
        </p:blipFill>
        <p:spPr bwMode="auto">
          <a:xfrm>
            <a:off x="3733800" y="381000"/>
            <a:ext cx="1752600" cy="1600200"/>
          </a:xfrm>
          <a:prstGeom prst="rect">
            <a:avLst/>
          </a:prstGeom>
          <a:noFill/>
          <a:ln w="9525">
            <a:noFill/>
            <a:miter lim="800000"/>
            <a:headEnd/>
            <a:tailEnd/>
          </a:ln>
        </p:spPr>
      </p:pic>
      <p:pic>
        <p:nvPicPr>
          <p:cNvPr id="7" name="Picture 8" descr="jpn_logo_c.JPG"/>
          <p:cNvPicPr>
            <a:picLocks noChangeAspect="1"/>
          </p:cNvPicPr>
          <p:nvPr/>
        </p:nvPicPr>
        <p:blipFill>
          <a:blip r:embed="rId4">
            <a:clrChange>
              <a:clrFrom>
                <a:srgbClr val="FFFAFE"/>
              </a:clrFrom>
              <a:clrTo>
                <a:srgbClr val="FFFAFE">
                  <a:alpha val="0"/>
                </a:srgbClr>
              </a:clrTo>
            </a:clrChange>
          </a:blip>
          <a:srcRect/>
          <a:stretch>
            <a:fillRect/>
          </a:stretch>
        </p:blipFill>
        <p:spPr bwMode="auto">
          <a:xfrm>
            <a:off x="3810000" y="2133600"/>
            <a:ext cx="1676400" cy="1295400"/>
          </a:xfrm>
          <a:prstGeom prst="rect">
            <a:avLst/>
          </a:prstGeom>
          <a:noFill/>
          <a:ln w="9525">
            <a:noFill/>
            <a:miter lim="800000"/>
            <a:headEnd/>
            <a:tailEnd/>
          </a:ln>
        </p:spPr>
      </p:pic>
      <p:pic>
        <p:nvPicPr>
          <p:cNvPr id="8" name="Picture 9" descr="logo_kpm_150_soft.jpg"/>
          <p:cNvPicPr>
            <a:picLocks noChangeAspect="1"/>
          </p:cNvPicPr>
          <p:nvPr/>
        </p:nvPicPr>
        <p:blipFill>
          <a:blip r:embed="rId5">
            <a:clrChange>
              <a:clrFrom>
                <a:srgbClr val="FFFFFF"/>
              </a:clrFrom>
              <a:clrTo>
                <a:srgbClr val="FFFFFF">
                  <a:alpha val="0"/>
                </a:srgbClr>
              </a:clrTo>
            </a:clrChange>
          </a:blip>
          <a:srcRect/>
          <a:stretch>
            <a:fillRect/>
          </a:stretch>
        </p:blipFill>
        <p:spPr bwMode="auto">
          <a:xfrm>
            <a:off x="990600" y="1981200"/>
            <a:ext cx="1676400" cy="137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47800"/>
            <a:ext cx="8382000" cy="6477000"/>
          </a:xfrm>
        </p:spPr>
        <p:txBody>
          <a:bodyPr>
            <a:normAutofit fontScale="90000"/>
          </a:bodyPr>
          <a:lstStyle/>
          <a:p>
            <a:pPr algn="l"/>
            <a:r>
              <a:rPr lang="en-US" sz="3200" b="0" u="sng" dirty="0" smtClean="0">
                <a:solidFill>
                  <a:schemeClr val="tx1"/>
                </a:solidFill>
                <a:effectLst/>
                <a:latin typeface="+mn-lt"/>
              </a:rPr>
              <a:t/>
            </a:r>
            <a:br>
              <a:rPr lang="en-US" sz="3200" b="0" u="sng" dirty="0" smtClean="0">
                <a:solidFill>
                  <a:schemeClr val="tx1"/>
                </a:solidFill>
                <a:effectLst/>
                <a:latin typeface="+mn-lt"/>
              </a:rPr>
            </a:br>
            <a:r>
              <a:rPr lang="en-US" sz="3100" u="sng" dirty="0" smtClean="0">
                <a:solidFill>
                  <a:schemeClr val="tx1"/>
                </a:solidFill>
                <a:effectLst/>
                <a:latin typeface="Arial" pitchFamily="34" charset="0"/>
                <a:cs typeface="Arial" pitchFamily="34" charset="0"/>
              </a:rPr>
              <a:t>PERANAN GURU PEMULIHAN</a:t>
            </a:r>
            <a:r>
              <a:rPr lang="en-US" sz="3100" dirty="0" smtClean="0">
                <a:solidFill>
                  <a:srgbClr val="C00000"/>
                </a:solidFill>
                <a:effectLst/>
                <a:latin typeface="Arial" pitchFamily="34" charset="0"/>
                <a:cs typeface="Arial" pitchFamily="34" charset="0"/>
              </a:rPr>
              <a:t>:</a:t>
            </a:r>
            <a:br>
              <a:rPr lang="en-US" sz="3100" dirty="0" smtClean="0">
                <a:solidFill>
                  <a:srgbClr val="C00000"/>
                </a:solidFill>
                <a:effectLst/>
                <a:latin typeface="Arial" pitchFamily="34" charset="0"/>
                <a:cs typeface="Arial" pitchFamily="34" charset="0"/>
              </a:rPr>
            </a:br>
            <a:r>
              <a:rPr lang="en-US" sz="3100" dirty="0" smtClean="0">
                <a:solidFill>
                  <a:srgbClr val="C00000"/>
                </a:solidFill>
                <a:effectLst/>
                <a:latin typeface="Arial" pitchFamily="34" charset="0"/>
                <a:cs typeface="Arial" pitchFamily="34" charset="0"/>
              </a:rPr>
              <a:t/>
            </a:r>
            <a:br>
              <a:rPr lang="en-US" sz="3100" dirty="0" smtClean="0">
                <a:solidFill>
                  <a:srgbClr val="C00000"/>
                </a:solidFill>
                <a:effectLst/>
                <a:latin typeface="Arial" pitchFamily="34" charset="0"/>
                <a:cs typeface="Arial" pitchFamily="34" charset="0"/>
              </a:rPr>
            </a:br>
            <a:r>
              <a:rPr lang="en-US" sz="3100" dirty="0" smtClean="0">
                <a:solidFill>
                  <a:schemeClr val="tx1"/>
                </a:solidFill>
                <a:effectLst/>
                <a:latin typeface="Arial" pitchFamily="34" charset="0"/>
                <a:cs typeface="Arial" pitchFamily="34" charset="0"/>
              </a:rPr>
              <a:t>1. </a:t>
            </a:r>
            <a:r>
              <a:rPr lang="en-US" sz="3100" dirty="0" err="1" smtClean="0">
                <a:solidFill>
                  <a:schemeClr val="tx1"/>
                </a:solidFill>
                <a:effectLst/>
                <a:latin typeface="Arial" pitchFamily="34" charset="0"/>
                <a:cs typeface="Arial" pitchFamily="34" charset="0"/>
              </a:rPr>
              <a:t>Membantu</a:t>
            </a:r>
            <a:r>
              <a:rPr lang="en-US" sz="3100" dirty="0" smtClean="0">
                <a:solidFill>
                  <a:schemeClr val="tx1"/>
                </a:solidFill>
                <a:effectLst/>
                <a:latin typeface="Arial" pitchFamily="34" charset="0"/>
                <a:cs typeface="Arial" pitchFamily="34" charset="0"/>
              </a:rPr>
              <a:t> guru </a:t>
            </a:r>
            <a:r>
              <a:rPr lang="en-US" sz="3100" dirty="0" err="1" smtClean="0">
                <a:solidFill>
                  <a:schemeClr val="tx1"/>
                </a:solidFill>
                <a:effectLst/>
                <a:latin typeface="Arial" pitchFamily="34" charset="0"/>
                <a:cs typeface="Arial" pitchFamily="34" charset="0"/>
              </a:rPr>
              <a:t>Linus</a:t>
            </a:r>
            <a:r>
              <a:rPr lang="en-US" sz="3100" dirty="0" smtClean="0">
                <a:solidFill>
                  <a:schemeClr val="tx1"/>
                </a:solidFill>
                <a:effectLst/>
                <a:latin typeface="Arial" pitchFamily="34" charset="0"/>
                <a:cs typeface="Arial" pitchFamily="34" charset="0"/>
              </a:rPr>
              <a:t> </a:t>
            </a:r>
            <a:r>
              <a:rPr lang="en-US" sz="3100" dirty="0" err="1" smtClean="0">
                <a:solidFill>
                  <a:schemeClr val="tx1"/>
                </a:solidFill>
                <a:effectLst/>
                <a:latin typeface="Arial" pitchFamily="34" charset="0"/>
                <a:cs typeface="Arial" pitchFamily="34" charset="0"/>
              </a:rPr>
              <a:t>membuat</a:t>
            </a:r>
            <a:r>
              <a:rPr lang="en-US" sz="3100" dirty="0" smtClean="0">
                <a:solidFill>
                  <a:schemeClr val="tx1"/>
                </a:solidFill>
                <a:effectLst/>
                <a:latin typeface="Arial" pitchFamily="34" charset="0"/>
                <a:cs typeface="Arial" pitchFamily="34" charset="0"/>
              </a:rPr>
              <a:t> </a:t>
            </a:r>
            <a:br>
              <a:rPr lang="en-US" sz="3100" dirty="0" smtClean="0">
                <a:solidFill>
                  <a:schemeClr val="tx1"/>
                </a:solidFill>
                <a:effectLst/>
                <a:latin typeface="Arial" pitchFamily="34" charset="0"/>
                <a:cs typeface="Arial" pitchFamily="34" charset="0"/>
              </a:rPr>
            </a:br>
            <a:r>
              <a:rPr lang="en-US" sz="3100" dirty="0" smtClean="0">
                <a:solidFill>
                  <a:schemeClr val="tx1"/>
                </a:solidFill>
                <a:effectLst/>
                <a:latin typeface="Arial" pitchFamily="34" charset="0"/>
                <a:cs typeface="Arial" pitchFamily="34" charset="0"/>
              </a:rPr>
              <a:t>    </a:t>
            </a:r>
            <a:r>
              <a:rPr lang="en-US" sz="3100" dirty="0" err="1" smtClean="0">
                <a:solidFill>
                  <a:schemeClr val="tx1"/>
                </a:solidFill>
                <a:effectLst/>
                <a:latin typeface="Arial" pitchFamily="34" charset="0"/>
                <a:cs typeface="Arial" pitchFamily="34" charset="0"/>
              </a:rPr>
              <a:t>saringan</a:t>
            </a:r>
            <a:r>
              <a:rPr lang="en-US" sz="3100" dirty="0" smtClean="0">
                <a:solidFill>
                  <a:schemeClr val="tx1"/>
                </a:solidFill>
                <a:effectLst/>
                <a:latin typeface="Arial" pitchFamily="34" charset="0"/>
                <a:cs typeface="Arial" pitchFamily="34" charset="0"/>
              </a:rPr>
              <a:t> MBK.     </a:t>
            </a:r>
            <a:br>
              <a:rPr lang="en-US" sz="3100" dirty="0" smtClean="0">
                <a:solidFill>
                  <a:schemeClr val="tx1"/>
                </a:solidFill>
                <a:effectLst/>
                <a:latin typeface="Arial" pitchFamily="34" charset="0"/>
                <a:cs typeface="Arial" pitchFamily="34" charset="0"/>
              </a:rPr>
            </a:br>
            <a:r>
              <a:rPr lang="en-US" sz="3100" dirty="0" smtClean="0">
                <a:solidFill>
                  <a:schemeClr val="tx1"/>
                </a:solidFill>
                <a:effectLst/>
                <a:latin typeface="Arial" pitchFamily="34" charset="0"/>
                <a:cs typeface="Arial" pitchFamily="34" charset="0"/>
              </a:rPr>
              <a:t>2. </a:t>
            </a:r>
            <a:r>
              <a:rPr lang="en-US" sz="3100" dirty="0" err="1" smtClean="0">
                <a:solidFill>
                  <a:schemeClr val="tx1"/>
                </a:solidFill>
                <a:effectLst/>
                <a:latin typeface="Arial" pitchFamily="34" charset="0"/>
                <a:cs typeface="Arial" pitchFamily="34" charset="0"/>
              </a:rPr>
              <a:t>Mengajar</a:t>
            </a:r>
            <a:r>
              <a:rPr lang="en-US" sz="3100" dirty="0" smtClean="0">
                <a:solidFill>
                  <a:schemeClr val="tx1"/>
                </a:solidFill>
                <a:effectLst/>
                <a:latin typeface="Arial" pitchFamily="34" charset="0"/>
                <a:cs typeface="Arial" pitchFamily="34" charset="0"/>
              </a:rPr>
              <a:t> </a:t>
            </a:r>
            <a:r>
              <a:rPr lang="en-US" sz="3100" dirty="0" err="1" smtClean="0">
                <a:solidFill>
                  <a:schemeClr val="tx1"/>
                </a:solidFill>
                <a:effectLst/>
                <a:latin typeface="Arial" pitchFamily="34" charset="0"/>
                <a:cs typeface="Arial" pitchFamily="34" charset="0"/>
              </a:rPr>
              <a:t>murid</a:t>
            </a:r>
            <a:r>
              <a:rPr lang="en-US" sz="3100" dirty="0" smtClean="0">
                <a:solidFill>
                  <a:schemeClr val="tx1"/>
                </a:solidFill>
                <a:effectLst/>
                <a:latin typeface="Arial" pitchFamily="34" charset="0"/>
                <a:cs typeface="Arial" pitchFamily="34" charset="0"/>
              </a:rPr>
              <a:t> </a:t>
            </a:r>
            <a:r>
              <a:rPr lang="en-US" sz="3100" dirty="0" err="1" smtClean="0">
                <a:solidFill>
                  <a:schemeClr val="tx1"/>
                </a:solidFill>
                <a:effectLst/>
                <a:latin typeface="Arial" pitchFamily="34" charset="0"/>
                <a:cs typeface="Arial" pitchFamily="34" charset="0"/>
              </a:rPr>
              <a:t>Linus</a:t>
            </a:r>
            <a:r>
              <a:rPr lang="en-US" sz="3100" dirty="0" smtClean="0">
                <a:solidFill>
                  <a:schemeClr val="tx1"/>
                </a:solidFill>
                <a:effectLst/>
                <a:latin typeface="Arial" pitchFamily="34" charset="0"/>
                <a:cs typeface="Arial" pitchFamily="34" charset="0"/>
              </a:rPr>
              <a:t> </a:t>
            </a:r>
            <a:r>
              <a:rPr lang="en-US" sz="3100" dirty="0" err="1" smtClean="0">
                <a:solidFill>
                  <a:schemeClr val="tx1"/>
                </a:solidFill>
                <a:effectLst/>
                <a:latin typeface="Arial" pitchFamily="34" charset="0"/>
                <a:cs typeface="Arial" pitchFamily="34" charset="0"/>
              </a:rPr>
              <a:t>Tegar</a:t>
            </a:r>
            <a:r>
              <a:rPr lang="en-US" sz="3100" dirty="0" smtClean="0">
                <a:solidFill>
                  <a:schemeClr val="tx1"/>
                </a:solidFill>
                <a:effectLst/>
                <a:latin typeface="Arial" pitchFamily="34" charset="0"/>
                <a:cs typeface="Arial" pitchFamily="34" charset="0"/>
              </a:rPr>
              <a:t>.</a:t>
            </a:r>
            <a:br>
              <a:rPr lang="en-US" sz="3100" dirty="0" smtClean="0">
                <a:solidFill>
                  <a:schemeClr val="tx1"/>
                </a:solidFill>
                <a:effectLst/>
                <a:latin typeface="Arial" pitchFamily="34" charset="0"/>
                <a:cs typeface="Arial" pitchFamily="34" charset="0"/>
              </a:rPr>
            </a:br>
            <a:r>
              <a:rPr lang="en-US" sz="3100" dirty="0" smtClean="0">
                <a:solidFill>
                  <a:schemeClr val="tx1"/>
                </a:solidFill>
                <a:effectLst/>
                <a:latin typeface="Arial" pitchFamily="34" charset="0"/>
                <a:cs typeface="Arial" pitchFamily="34" charset="0"/>
              </a:rPr>
              <a:t>3. </a:t>
            </a:r>
            <a:r>
              <a:rPr lang="en-US" sz="3100" dirty="0" err="1" smtClean="0">
                <a:solidFill>
                  <a:schemeClr val="tx1"/>
                </a:solidFill>
                <a:effectLst/>
                <a:latin typeface="Arial" pitchFamily="34" charset="0"/>
                <a:cs typeface="Arial" pitchFamily="34" charset="0"/>
              </a:rPr>
              <a:t>Mengajar</a:t>
            </a:r>
            <a:r>
              <a:rPr lang="en-US" sz="3100" dirty="0" smtClean="0">
                <a:solidFill>
                  <a:schemeClr val="tx1"/>
                </a:solidFill>
                <a:effectLst/>
                <a:latin typeface="Arial" pitchFamily="34" charset="0"/>
                <a:cs typeface="Arial" pitchFamily="34" charset="0"/>
              </a:rPr>
              <a:t> </a:t>
            </a:r>
            <a:r>
              <a:rPr lang="en-US" sz="3100" dirty="0" err="1" smtClean="0">
                <a:solidFill>
                  <a:schemeClr val="tx1"/>
                </a:solidFill>
                <a:effectLst/>
                <a:latin typeface="Arial" pitchFamily="34" charset="0"/>
                <a:cs typeface="Arial" pitchFamily="34" charset="0"/>
              </a:rPr>
              <a:t>murid</a:t>
            </a:r>
            <a:r>
              <a:rPr lang="en-US" sz="3100" dirty="0" smtClean="0">
                <a:solidFill>
                  <a:schemeClr val="tx1"/>
                </a:solidFill>
                <a:effectLst/>
                <a:latin typeface="Arial" pitchFamily="34" charset="0"/>
                <a:cs typeface="Arial" pitchFamily="34" charset="0"/>
              </a:rPr>
              <a:t> </a:t>
            </a:r>
            <a:r>
              <a:rPr lang="en-US" sz="3100" dirty="0" err="1" smtClean="0">
                <a:solidFill>
                  <a:schemeClr val="tx1"/>
                </a:solidFill>
                <a:effectLst/>
                <a:latin typeface="Arial" pitchFamily="34" charset="0"/>
                <a:cs typeface="Arial" pitchFamily="34" charset="0"/>
              </a:rPr>
              <a:t>Linus</a:t>
            </a:r>
            <a:r>
              <a:rPr lang="en-US" sz="3100" dirty="0" smtClean="0">
                <a:solidFill>
                  <a:schemeClr val="tx1"/>
                </a:solidFill>
                <a:effectLst/>
                <a:latin typeface="Arial" pitchFamily="34" charset="0"/>
                <a:cs typeface="Arial" pitchFamily="34" charset="0"/>
              </a:rPr>
              <a:t> yang </a:t>
            </a:r>
            <a:r>
              <a:rPr lang="en-US" sz="3100" dirty="0" err="1" smtClean="0">
                <a:solidFill>
                  <a:schemeClr val="tx1"/>
                </a:solidFill>
                <a:effectLst/>
                <a:latin typeface="Arial" pitchFamily="34" charset="0"/>
                <a:cs typeface="Arial" pitchFamily="34" charset="0"/>
              </a:rPr>
              <a:t>masih</a:t>
            </a:r>
            <a:r>
              <a:rPr lang="en-US" sz="3100" dirty="0" smtClean="0">
                <a:solidFill>
                  <a:schemeClr val="tx1"/>
                </a:solidFill>
                <a:effectLst/>
                <a:latin typeface="Arial" pitchFamily="34" charset="0"/>
                <a:cs typeface="Arial" pitchFamily="34" charset="0"/>
              </a:rPr>
              <a:t>   </a:t>
            </a:r>
            <a:br>
              <a:rPr lang="en-US" sz="3100" dirty="0" smtClean="0">
                <a:solidFill>
                  <a:schemeClr val="tx1"/>
                </a:solidFill>
                <a:effectLst/>
                <a:latin typeface="Arial" pitchFamily="34" charset="0"/>
                <a:cs typeface="Arial" pitchFamily="34" charset="0"/>
              </a:rPr>
            </a:br>
            <a:r>
              <a:rPr lang="en-US" sz="3100" dirty="0" smtClean="0">
                <a:solidFill>
                  <a:schemeClr val="tx1"/>
                </a:solidFill>
                <a:effectLst/>
                <a:latin typeface="Arial" pitchFamily="34" charset="0"/>
                <a:cs typeface="Arial" pitchFamily="34" charset="0"/>
              </a:rPr>
              <a:t>    </a:t>
            </a:r>
            <a:r>
              <a:rPr lang="en-US" sz="3100" dirty="0" err="1" smtClean="0">
                <a:solidFill>
                  <a:schemeClr val="tx1"/>
                </a:solidFill>
                <a:effectLst/>
                <a:latin typeface="Arial" pitchFamily="34" charset="0"/>
                <a:cs typeface="Arial" pitchFamily="34" charset="0"/>
              </a:rPr>
              <a:t>berada</a:t>
            </a:r>
            <a:r>
              <a:rPr lang="en-US" sz="3100" dirty="0" smtClean="0">
                <a:solidFill>
                  <a:schemeClr val="tx1"/>
                </a:solidFill>
                <a:effectLst/>
                <a:latin typeface="Arial" pitchFamily="34" charset="0"/>
                <a:cs typeface="Arial" pitchFamily="34" charset="0"/>
              </a:rPr>
              <a:t> </a:t>
            </a:r>
            <a:r>
              <a:rPr lang="en-US" sz="3100" dirty="0" err="1" smtClean="0">
                <a:solidFill>
                  <a:schemeClr val="tx1"/>
                </a:solidFill>
                <a:effectLst/>
                <a:latin typeface="Arial" pitchFamily="34" charset="0"/>
                <a:cs typeface="Arial" pitchFamily="34" charset="0"/>
              </a:rPr>
              <a:t>di</a:t>
            </a:r>
            <a:r>
              <a:rPr lang="en-US" sz="3100" dirty="0" smtClean="0">
                <a:solidFill>
                  <a:schemeClr val="tx1"/>
                </a:solidFill>
                <a:effectLst/>
                <a:latin typeface="Arial" pitchFamily="34" charset="0"/>
                <a:cs typeface="Arial" pitchFamily="34" charset="0"/>
              </a:rPr>
              <a:t> </a:t>
            </a:r>
            <a:r>
              <a:rPr lang="en-US" sz="3100" dirty="0" err="1" smtClean="0">
                <a:solidFill>
                  <a:schemeClr val="tx1"/>
                </a:solidFill>
                <a:effectLst/>
                <a:latin typeface="Arial" pitchFamily="34" charset="0"/>
                <a:cs typeface="Arial" pitchFamily="34" charset="0"/>
              </a:rPr>
              <a:t>Konstrak</a:t>
            </a:r>
            <a:r>
              <a:rPr lang="en-US" sz="3100" dirty="0" smtClean="0">
                <a:solidFill>
                  <a:schemeClr val="tx1"/>
                </a:solidFill>
                <a:effectLst/>
                <a:latin typeface="Arial" pitchFamily="34" charset="0"/>
                <a:cs typeface="Arial" pitchFamily="34" charset="0"/>
              </a:rPr>
              <a:t> </a:t>
            </a:r>
            <a:r>
              <a:rPr lang="en-US" sz="3100" dirty="0" err="1" smtClean="0">
                <a:solidFill>
                  <a:schemeClr val="tx1"/>
                </a:solidFill>
                <a:effectLst/>
                <a:latin typeface="Arial" pitchFamily="34" charset="0"/>
                <a:cs typeface="Arial" pitchFamily="34" charset="0"/>
              </a:rPr>
              <a:t>rendah</a:t>
            </a:r>
            <a:r>
              <a:rPr lang="en-US" sz="3100" dirty="0" smtClean="0">
                <a:solidFill>
                  <a:schemeClr val="tx1"/>
                </a:solidFill>
                <a:effectLst/>
                <a:latin typeface="Arial" pitchFamily="34" charset="0"/>
                <a:cs typeface="Arial" pitchFamily="34" charset="0"/>
              </a:rPr>
              <a:t>. </a:t>
            </a:r>
            <a:br>
              <a:rPr lang="en-US" sz="3100" dirty="0" smtClean="0">
                <a:solidFill>
                  <a:schemeClr val="tx1"/>
                </a:solidFill>
                <a:effectLst/>
                <a:latin typeface="Arial" pitchFamily="34" charset="0"/>
                <a:cs typeface="Arial" pitchFamily="34" charset="0"/>
              </a:rPr>
            </a:br>
            <a:r>
              <a:rPr lang="en-US" sz="3100" dirty="0" smtClean="0">
                <a:solidFill>
                  <a:schemeClr val="tx1"/>
                </a:solidFill>
                <a:effectLst/>
                <a:latin typeface="Arial" pitchFamily="34" charset="0"/>
                <a:cs typeface="Arial" pitchFamily="34" charset="0"/>
              </a:rPr>
              <a:t>4. </a:t>
            </a:r>
            <a:r>
              <a:rPr lang="en-US" sz="3100" dirty="0" err="1" smtClean="0">
                <a:solidFill>
                  <a:schemeClr val="tx1"/>
                </a:solidFill>
                <a:effectLst/>
                <a:latin typeface="Arial" pitchFamily="34" charset="0"/>
                <a:cs typeface="Arial" pitchFamily="34" charset="0"/>
              </a:rPr>
              <a:t>Menyediakan</a:t>
            </a:r>
            <a:r>
              <a:rPr lang="en-US" sz="3100" dirty="0" smtClean="0">
                <a:solidFill>
                  <a:schemeClr val="tx1"/>
                </a:solidFill>
                <a:effectLst/>
                <a:latin typeface="Arial" pitchFamily="34" charset="0"/>
                <a:cs typeface="Arial" pitchFamily="34" charset="0"/>
              </a:rPr>
              <a:t> RHP</a:t>
            </a:r>
            <a:br>
              <a:rPr lang="en-US" sz="3100" dirty="0" smtClean="0">
                <a:solidFill>
                  <a:schemeClr val="tx1"/>
                </a:solidFill>
                <a:effectLst/>
                <a:latin typeface="Arial" pitchFamily="34" charset="0"/>
                <a:cs typeface="Arial" pitchFamily="34" charset="0"/>
              </a:rPr>
            </a:br>
            <a:r>
              <a:rPr lang="en-US" sz="3100" dirty="0" smtClean="0">
                <a:solidFill>
                  <a:schemeClr val="tx1"/>
                </a:solidFill>
                <a:effectLst/>
                <a:latin typeface="Arial" pitchFamily="34" charset="0"/>
                <a:cs typeface="Arial" pitchFamily="34" charset="0"/>
              </a:rPr>
              <a:t>5. </a:t>
            </a:r>
            <a:r>
              <a:rPr lang="en-US" sz="3100" dirty="0" err="1" smtClean="0">
                <a:solidFill>
                  <a:schemeClr val="tx1"/>
                </a:solidFill>
                <a:effectLst/>
                <a:latin typeface="Arial" pitchFamily="34" charset="0"/>
                <a:cs typeface="Arial" pitchFamily="34" charset="0"/>
              </a:rPr>
              <a:t>Menggunakan</a:t>
            </a:r>
            <a:r>
              <a:rPr lang="en-US" sz="3100" dirty="0" smtClean="0">
                <a:solidFill>
                  <a:schemeClr val="tx1"/>
                </a:solidFill>
                <a:effectLst/>
                <a:latin typeface="Arial" pitchFamily="34" charset="0"/>
                <a:cs typeface="Arial" pitchFamily="34" charset="0"/>
              </a:rPr>
              <a:t> </a:t>
            </a:r>
            <a:r>
              <a:rPr lang="en-US" sz="3100" dirty="0" err="1" smtClean="0">
                <a:solidFill>
                  <a:schemeClr val="tx1"/>
                </a:solidFill>
                <a:effectLst/>
                <a:latin typeface="Arial" pitchFamily="34" charset="0"/>
                <a:cs typeface="Arial" pitchFamily="34" charset="0"/>
              </a:rPr>
              <a:t>modul</a:t>
            </a:r>
            <a:r>
              <a:rPr lang="en-US" sz="3100" dirty="0" smtClean="0">
                <a:solidFill>
                  <a:schemeClr val="tx1"/>
                </a:solidFill>
                <a:effectLst/>
                <a:latin typeface="Arial" pitchFamily="34" charset="0"/>
                <a:cs typeface="Arial" pitchFamily="34" charset="0"/>
              </a:rPr>
              <a:t> </a:t>
            </a:r>
            <a:r>
              <a:rPr lang="en-US" sz="3100" dirty="0" err="1" smtClean="0">
                <a:solidFill>
                  <a:schemeClr val="tx1"/>
                </a:solidFill>
                <a:effectLst/>
                <a:latin typeface="Arial" pitchFamily="34" charset="0"/>
                <a:cs typeface="Arial" pitchFamily="34" charset="0"/>
              </a:rPr>
              <a:t>Linus</a:t>
            </a:r>
            <a:r>
              <a:rPr lang="en-US" sz="3100" dirty="0" smtClean="0">
                <a:solidFill>
                  <a:schemeClr val="tx1"/>
                </a:solidFill>
                <a:effectLst/>
                <a:latin typeface="Arial" pitchFamily="34" charset="0"/>
                <a:cs typeface="Arial" pitchFamily="34" charset="0"/>
              </a:rPr>
              <a:t> </a:t>
            </a:r>
            <a:r>
              <a:rPr lang="en-US" sz="3100" dirty="0" err="1" smtClean="0">
                <a:solidFill>
                  <a:schemeClr val="tx1"/>
                </a:solidFill>
                <a:effectLst/>
                <a:latin typeface="Arial" pitchFamily="34" charset="0"/>
                <a:cs typeface="Arial" pitchFamily="34" charset="0"/>
              </a:rPr>
              <a:t>dalam</a:t>
            </a:r>
            <a:r>
              <a:rPr lang="en-US" sz="3100" dirty="0" smtClean="0">
                <a:solidFill>
                  <a:schemeClr val="tx1"/>
                </a:solidFill>
                <a:effectLst/>
                <a:latin typeface="Arial" pitchFamily="34" charset="0"/>
                <a:cs typeface="Arial" pitchFamily="34" charset="0"/>
              </a:rPr>
              <a:t> P&amp;P.</a:t>
            </a:r>
            <a:br>
              <a:rPr lang="en-US" sz="3100" dirty="0" smtClean="0">
                <a:solidFill>
                  <a:schemeClr val="tx1"/>
                </a:solidFill>
                <a:effectLst/>
                <a:latin typeface="Arial" pitchFamily="34" charset="0"/>
                <a:cs typeface="Arial" pitchFamily="34" charset="0"/>
              </a:rPr>
            </a:br>
            <a:r>
              <a:rPr lang="en-US" sz="3100" dirty="0" smtClean="0">
                <a:solidFill>
                  <a:schemeClr val="tx1"/>
                </a:solidFill>
                <a:effectLst/>
                <a:latin typeface="Arial" pitchFamily="34" charset="0"/>
                <a:cs typeface="Arial" pitchFamily="34" charset="0"/>
              </a:rPr>
              <a:t>6. </a:t>
            </a:r>
            <a:r>
              <a:rPr lang="en-US" sz="3100" dirty="0" err="1" smtClean="0">
                <a:solidFill>
                  <a:schemeClr val="tx1"/>
                </a:solidFill>
                <a:effectLst/>
                <a:latin typeface="Arial" pitchFamily="34" charset="0"/>
                <a:cs typeface="Arial" pitchFamily="34" charset="0"/>
              </a:rPr>
              <a:t>Isi</a:t>
            </a:r>
            <a:r>
              <a:rPr lang="en-US" sz="3100" dirty="0" smtClean="0">
                <a:solidFill>
                  <a:schemeClr val="tx1"/>
                </a:solidFill>
                <a:effectLst/>
                <a:latin typeface="Arial" pitchFamily="34" charset="0"/>
                <a:cs typeface="Arial" pitchFamily="34" charset="0"/>
              </a:rPr>
              <a:t> </a:t>
            </a:r>
            <a:r>
              <a:rPr lang="en-US" sz="3100" dirty="0" err="1" smtClean="0">
                <a:solidFill>
                  <a:schemeClr val="tx1"/>
                </a:solidFill>
                <a:effectLst/>
                <a:latin typeface="Arial" pitchFamily="34" charset="0"/>
                <a:cs typeface="Arial" pitchFamily="34" charset="0"/>
              </a:rPr>
              <a:t>borang</a:t>
            </a:r>
            <a:r>
              <a:rPr lang="en-US" sz="3100" dirty="0" smtClean="0">
                <a:solidFill>
                  <a:schemeClr val="tx1"/>
                </a:solidFill>
                <a:effectLst/>
                <a:latin typeface="Arial" pitchFamily="34" charset="0"/>
                <a:cs typeface="Arial" pitchFamily="34" charset="0"/>
              </a:rPr>
              <a:t> </a:t>
            </a:r>
            <a:r>
              <a:rPr lang="en-US" sz="3100" dirty="0" err="1" smtClean="0">
                <a:solidFill>
                  <a:schemeClr val="tx1"/>
                </a:solidFill>
                <a:effectLst/>
                <a:latin typeface="Arial" pitchFamily="34" charset="0"/>
                <a:cs typeface="Arial" pitchFamily="34" charset="0"/>
              </a:rPr>
              <a:t>tahap</a:t>
            </a:r>
            <a:r>
              <a:rPr lang="en-US" sz="3100" dirty="0" smtClean="0">
                <a:solidFill>
                  <a:schemeClr val="tx1"/>
                </a:solidFill>
                <a:effectLst/>
                <a:latin typeface="Arial" pitchFamily="34" charset="0"/>
                <a:cs typeface="Arial" pitchFamily="34" charset="0"/>
              </a:rPr>
              <a:t> </a:t>
            </a:r>
            <a:r>
              <a:rPr lang="en-US" sz="3100" dirty="0" err="1" smtClean="0">
                <a:solidFill>
                  <a:schemeClr val="tx1"/>
                </a:solidFill>
                <a:effectLst/>
                <a:latin typeface="Arial" pitchFamily="34" charset="0"/>
                <a:cs typeface="Arial" pitchFamily="34" charset="0"/>
              </a:rPr>
              <a:t>penguasaan</a:t>
            </a:r>
            <a:r>
              <a:rPr lang="en-US" sz="3100" dirty="0" smtClean="0">
                <a:solidFill>
                  <a:schemeClr val="tx1"/>
                </a:solidFill>
                <a:effectLst/>
                <a:latin typeface="Arial" pitchFamily="34" charset="0"/>
                <a:cs typeface="Arial" pitchFamily="34" charset="0"/>
              </a:rPr>
              <a:t> </a:t>
            </a:r>
            <a:r>
              <a:rPr lang="en-US" sz="3100" dirty="0" err="1" smtClean="0">
                <a:solidFill>
                  <a:schemeClr val="tx1"/>
                </a:solidFill>
                <a:effectLst/>
                <a:latin typeface="Arial" pitchFamily="34" charset="0"/>
                <a:cs typeface="Arial" pitchFamily="34" charset="0"/>
              </a:rPr>
              <a:t>murid</a:t>
            </a:r>
            <a:r>
              <a:rPr lang="en-US" sz="3100" dirty="0" smtClean="0">
                <a:solidFill>
                  <a:schemeClr val="tx1"/>
                </a:solidFill>
                <a:effectLst/>
                <a:latin typeface="Arial" pitchFamily="34" charset="0"/>
                <a:cs typeface="Arial" pitchFamily="34" charset="0"/>
              </a:rPr>
              <a:t>.</a:t>
            </a:r>
            <a:br>
              <a:rPr lang="en-US" sz="3100" dirty="0" smtClean="0">
                <a:solidFill>
                  <a:schemeClr val="tx1"/>
                </a:solidFill>
                <a:effectLst/>
                <a:latin typeface="Arial" pitchFamily="34" charset="0"/>
                <a:cs typeface="Arial" pitchFamily="34" charset="0"/>
              </a:rPr>
            </a:br>
            <a:r>
              <a:rPr lang="en-US" sz="3100" dirty="0" smtClean="0">
                <a:solidFill>
                  <a:schemeClr val="tx1"/>
                </a:solidFill>
                <a:effectLst/>
                <a:latin typeface="Arial" pitchFamily="34" charset="0"/>
                <a:cs typeface="Arial" pitchFamily="34" charset="0"/>
              </a:rPr>
              <a:t>7. </a:t>
            </a:r>
            <a:r>
              <a:rPr lang="en-US" sz="3100" dirty="0" err="1" smtClean="0">
                <a:solidFill>
                  <a:schemeClr val="tx1"/>
                </a:solidFill>
                <a:effectLst/>
                <a:latin typeface="Arial" pitchFamily="34" charset="0"/>
                <a:cs typeface="Arial" pitchFamily="34" charset="0"/>
              </a:rPr>
              <a:t>Melaporkan</a:t>
            </a:r>
            <a:r>
              <a:rPr lang="en-US" sz="3100" dirty="0" smtClean="0">
                <a:solidFill>
                  <a:schemeClr val="tx1"/>
                </a:solidFill>
                <a:effectLst/>
                <a:latin typeface="Arial" pitchFamily="34" charset="0"/>
                <a:cs typeface="Arial" pitchFamily="34" charset="0"/>
              </a:rPr>
              <a:t> </a:t>
            </a:r>
            <a:r>
              <a:rPr lang="en-US" sz="3100" dirty="0" err="1" smtClean="0">
                <a:solidFill>
                  <a:schemeClr val="tx1"/>
                </a:solidFill>
                <a:effectLst/>
                <a:latin typeface="Arial" pitchFamily="34" charset="0"/>
                <a:cs typeface="Arial" pitchFamily="34" charset="0"/>
              </a:rPr>
              <a:t>perkembangan</a:t>
            </a:r>
            <a:r>
              <a:rPr lang="en-US" sz="3100" dirty="0" smtClean="0">
                <a:solidFill>
                  <a:schemeClr val="tx1"/>
                </a:solidFill>
                <a:effectLst/>
                <a:latin typeface="Arial" pitchFamily="34" charset="0"/>
                <a:cs typeface="Arial" pitchFamily="34" charset="0"/>
              </a:rPr>
              <a:t> </a:t>
            </a:r>
            <a:r>
              <a:rPr lang="en-US" sz="3100" dirty="0" err="1" smtClean="0">
                <a:solidFill>
                  <a:schemeClr val="tx1"/>
                </a:solidFill>
                <a:effectLst/>
                <a:latin typeface="Arial" pitchFamily="34" charset="0"/>
                <a:cs typeface="Arial" pitchFamily="34" charset="0"/>
              </a:rPr>
              <a:t>murid</a:t>
            </a:r>
            <a:r>
              <a:rPr lang="en-US" sz="3100" dirty="0" smtClean="0">
                <a:solidFill>
                  <a:schemeClr val="tx1"/>
                </a:solidFill>
                <a:effectLst/>
                <a:latin typeface="Arial" pitchFamily="34" charset="0"/>
                <a:cs typeface="Arial" pitchFamily="34" charset="0"/>
              </a:rPr>
              <a:t> L / T </a:t>
            </a:r>
            <a:r>
              <a:rPr lang="en-US" sz="3100" dirty="0" err="1" smtClean="0">
                <a:solidFill>
                  <a:schemeClr val="tx1"/>
                </a:solidFill>
                <a:effectLst/>
                <a:latin typeface="Arial" pitchFamily="34" charset="0"/>
                <a:cs typeface="Arial" pitchFamily="34" charset="0"/>
              </a:rPr>
              <a:t>setiap</a:t>
            </a:r>
            <a:r>
              <a:rPr lang="en-US" sz="3100" dirty="0" smtClean="0">
                <a:solidFill>
                  <a:schemeClr val="tx1"/>
                </a:solidFill>
                <a:effectLst/>
                <a:latin typeface="Arial" pitchFamily="34" charset="0"/>
                <a:cs typeface="Arial" pitchFamily="34" charset="0"/>
              </a:rPr>
              <a:t> </a:t>
            </a:r>
            <a:br>
              <a:rPr lang="en-US" sz="3100" dirty="0" smtClean="0">
                <a:solidFill>
                  <a:schemeClr val="tx1"/>
                </a:solidFill>
                <a:effectLst/>
                <a:latin typeface="Arial" pitchFamily="34" charset="0"/>
                <a:cs typeface="Arial" pitchFamily="34" charset="0"/>
              </a:rPr>
            </a:br>
            <a:r>
              <a:rPr lang="en-US" sz="3100" dirty="0" smtClean="0">
                <a:solidFill>
                  <a:schemeClr val="tx1"/>
                </a:solidFill>
                <a:effectLst/>
                <a:latin typeface="Arial" pitchFamily="34" charset="0"/>
                <a:cs typeface="Arial" pitchFamily="34" charset="0"/>
              </a:rPr>
              <a:t>    kali </a:t>
            </a:r>
            <a:r>
              <a:rPr lang="en-US" sz="3100" dirty="0" err="1" smtClean="0">
                <a:solidFill>
                  <a:schemeClr val="tx1"/>
                </a:solidFill>
                <a:effectLst/>
                <a:latin typeface="Arial" pitchFamily="34" charset="0"/>
                <a:cs typeface="Arial" pitchFamily="34" charset="0"/>
              </a:rPr>
              <a:t>mesyuarat</a:t>
            </a:r>
            <a:r>
              <a:rPr lang="en-US" sz="3100" dirty="0" smtClean="0">
                <a:solidFill>
                  <a:schemeClr val="tx1"/>
                </a:solidFill>
                <a:effectLst/>
                <a:latin typeface="Arial" pitchFamily="34" charset="0"/>
                <a:cs typeface="Arial" pitchFamily="34" charset="0"/>
              </a:rPr>
              <a:t>.</a:t>
            </a:r>
            <a:br>
              <a:rPr lang="en-US" sz="3100" dirty="0" smtClean="0">
                <a:solidFill>
                  <a:schemeClr val="tx1"/>
                </a:solidFill>
                <a:effectLst/>
                <a:latin typeface="Arial" pitchFamily="34" charset="0"/>
                <a:cs typeface="Arial" pitchFamily="34" charset="0"/>
              </a:rPr>
            </a:br>
            <a:r>
              <a:rPr lang="en-US" sz="3100" dirty="0" smtClean="0">
                <a:solidFill>
                  <a:schemeClr val="tx1"/>
                </a:solidFill>
                <a:effectLst/>
                <a:latin typeface="Arial" pitchFamily="34" charset="0"/>
                <a:cs typeface="Arial" pitchFamily="34" charset="0"/>
              </a:rPr>
              <a:t>    </a:t>
            </a:r>
            <a:br>
              <a:rPr lang="en-US" sz="3100" dirty="0" smtClean="0">
                <a:solidFill>
                  <a:schemeClr val="tx1"/>
                </a:solidFill>
                <a:effectLst/>
                <a:latin typeface="Arial" pitchFamily="34" charset="0"/>
                <a:cs typeface="Arial" pitchFamily="34" charset="0"/>
              </a:rPr>
            </a:br>
            <a:r>
              <a:rPr lang="en-US" sz="3100" dirty="0" smtClean="0">
                <a:solidFill>
                  <a:srgbClr val="C00000"/>
                </a:solidFill>
                <a:effectLst/>
                <a:latin typeface="Arial" pitchFamily="34" charset="0"/>
                <a:cs typeface="Arial" pitchFamily="34" charset="0"/>
              </a:rPr>
              <a:t/>
            </a:r>
            <a:br>
              <a:rPr lang="en-US" sz="3100" dirty="0" smtClean="0">
                <a:solidFill>
                  <a:srgbClr val="C00000"/>
                </a:solidFill>
                <a:effectLst/>
                <a:latin typeface="Arial" pitchFamily="34" charset="0"/>
                <a:cs typeface="Arial" pitchFamily="34" charset="0"/>
              </a:rPr>
            </a:br>
            <a:r>
              <a:rPr lang="en-US" sz="3100" b="0" dirty="0" smtClean="0">
                <a:solidFill>
                  <a:srgbClr val="C00000"/>
                </a:solidFill>
                <a:effectLst/>
                <a:latin typeface="Arial" pitchFamily="34" charset="0"/>
                <a:cs typeface="Arial" pitchFamily="34" charset="0"/>
              </a:rPr>
              <a:t/>
            </a:r>
            <a:br>
              <a:rPr lang="en-US" sz="3100" b="0" dirty="0" smtClean="0">
                <a:solidFill>
                  <a:srgbClr val="C00000"/>
                </a:solidFill>
                <a:effectLst/>
                <a:latin typeface="Arial" pitchFamily="34" charset="0"/>
                <a:cs typeface="Arial" pitchFamily="34" charset="0"/>
              </a:rPr>
            </a:br>
            <a:r>
              <a:rPr lang="en-US" sz="3200" b="0" dirty="0" smtClean="0">
                <a:solidFill>
                  <a:srgbClr val="C00000"/>
                </a:solidFill>
                <a:effectLst/>
                <a:latin typeface="+mn-lt"/>
              </a:rPr>
              <a:t/>
            </a:r>
            <a:br>
              <a:rPr lang="en-US" sz="3200" b="0" dirty="0" smtClean="0">
                <a:solidFill>
                  <a:srgbClr val="C00000"/>
                </a:solidFill>
                <a:effectLst/>
                <a:latin typeface="+mn-lt"/>
              </a:rPr>
            </a:br>
            <a:endParaRPr lang="en-US" sz="3200" b="0" dirty="0">
              <a:solidFill>
                <a:srgbClr val="C00000"/>
              </a:solidFill>
              <a:effectLst/>
              <a:latin typeface="+mn-l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1295400"/>
            <a:ext cx="8229600" cy="5562600"/>
          </a:xfrm>
        </p:spPr>
        <p:txBody>
          <a:bodyPr>
            <a:normAutofit fontScale="90000"/>
          </a:bodyPr>
          <a:lstStyle/>
          <a:p>
            <a:pPr algn="l"/>
            <a:r>
              <a:rPr lang="en-US" sz="2800" dirty="0" smtClean="0">
                <a:solidFill>
                  <a:schemeClr val="tx1"/>
                </a:solidFill>
                <a:effectLst/>
                <a:latin typeface="+mn-lt"/>
              </a:rPr>
              <a:t>            CONTOH FORMAT RHP;</a:t>
            </a:r>
            <a:br>
              <a:rPr lang="en-US" sz="2800" dirty="0" smtClean="0">
                <a:solidFill>
                  <a:schemeClr val="tx1"/>
                </a:solidFill>
                <a:effectLst/>
                <a:latin typeface="+mn-lt"/>
              </a:rPr>
            </a:br>
            <a:r>
              <a:rPr lang="en-US" sz="2800" dirty="0" smtClean="0">
                <a:solidFill>
                  <a:schemeClr val="tx1"/>
                </a:solidFill>
                <a:effectLst/>
                <a:latin typeface="+mn-lt"/>
              </a:rPr>
              <a:t/>
            </a:r>
            <a:br>
              <a:rPr lang="en-US" sz="2800" dirty="0" smtClean="0">
                <a:solidFill>
                  <a:schemeClr val="tx1"/>
                </a:solidFill>
                <a:effectLst/>
                <a:latin typeface="+mn-lt"/>
              </a:rPr>
            </a:br>
            <a:r>
              <a:rPr lang="en-US" sz="2800" dirty="0" smtClean="0">
                <a:solidFill>
                  <a:schemeClr val="tx1"/>
                </a:solidFill>
                <a:effectLst/>
                <a:latin typeface="+mn-lt"/>
              </a:rPr>
              <a:t>            </a:t>
            </a:r>
            <a:r>
              <a:rPr lang="en-US" sz="2800" dirty="0" err="1" smtClean="0">
                <a:solidFill>
                  <a:schemeClr val="tx1"/>
                </a:solidFill>
                <a:effectLst/>
                <a:latin typeface="+mn-lt"/>
              </a:rPr>
              <a:t>Tajuk</a:t>
            </a:r>
            <a:r>
              <a:rPr lang="en-US" sz="2800" dirty="0" smtClean="0">
                <a:solidFill>
                  <a:schemeClr val="tx1"/>
                </a:solidFill>
                <a:effectLst/>
                <a:latin typeface="+mn-lt"/>
              </a:rPr>
              <a:t>			:</a:t>
            </a:r>
            <a:br>
              <a:rPr lang="en-US" sz="2800" dirty="0" smtClean="0">
                <a:solidFill>
                  <a:schemeClr val="tx1"/>
                </a:solidFill>
                <a:effectLst/>
                <a:latin typeface="+mn-lt"/>
              </a:rPr>
            </a:br>
            <a:r>
              <a:rPr lang="en-US" sz="2800" dirty="0" smtClean="0">
                <a:solidFill>
                  <a:schemeClr val="tx1"/>
                </a:solidFill>
                <a:effectLst/>
                <a:latin typeface="+mn-lt"/>
              </a:rPr>
              <a:t>            </a:t>
            </a:r>
            <a:r>
              <a:rPr lang="en-US" sz="2800" dirty="0" err="1" smtClean="0">
                <a:solidFill>
                  <a:schemeClr val="tx1"/>
                </a:solidFill>
                <a:effectLst/>
                <a:latin typeface="+mn-lt"/>
              </a:rPr>
              <a:t>Kemahiran</a:t>
            </a:r>
            <a:r>
              <a:rPr lang="en-US" sz="2800" dirty="0" smtClean="0">
                <a:solidFill>
                  <a:schemeClr val="tx1"/>
                </a:solidFill>
                <a:effectLst/>
                <a:latin typeface="+mn-lt"/>
              </a:rPr>
              <a:t>		:</a:t>
            </a:r>
            <a:br>
              <a:rPr lang="en-US" sz="2800" dirty="0" smtClean="0">
                <a:solidFill>
                  <a:schemeClr val="tx1"/>
                </a:solidFill>
                <a:effectLst/>
                <a:latin typeface="+mn-lt"/>
              </a:rPr>
            </a:br>
            <a:r>
              <a:rPr lang="en-US" sz="2800" dirty="0" smtClean="0">
                <a:solidFill>
                  <a:schemeClr val="tx1"/>
                </a:solidFill>
                <a:effectLst/>
                <a:latin typeface="+mn-lt"/>
              </a:rPr>
              <a:t>            </a:t>
            </a:r>
            <a:r>
              <a:rPr lang="en-US" sz="2800" dirty="0" err="1" smtClean="0">
                <a:solidFill>
                  <a:schemeClr val="tx1"/>
                </a:solidFill>
                <a:effectLst/>
                <a:latin typeface="+mn-lt"/>
              </a:rPr>
              <a:t>Objektif</a:t>
            </a:r>
            <a:r>
              <a:rPr lang="en-US" sz="2800" dirty="0" smtClean="0">
                <a:solidFill>
                  <a:schemeClr val="tx1"/>
                </a:solidFill>
                <a:effectLst/>
                <a:latin typeface="+mn-lt"/>
              </a:rPr>
              <a:t>		:</a:t>
            </a:r>
            <a:br>
              <a:rPr lang="en-US" sz="2800" dirty="0" smtClean="0">
                <a:solidFill>
                  <a:schemeClr val="tx1"/>
                </a:solidFill>
                <a:effectLst/>
                <a:latin typeface="+mn-lt"/>
              </a:rPr>
            </a:br>
            <a:r>
              <a:rPr lang="en-US" sz="2800" dirty="0" smtClean="0">
                <a:solidFill>
                  <a:schemeClr val="tx1"/>
                </a:solidFill>
                <a:effectLst/>
                <a:latin typeface="+mn-lt"/>
              </a:rPr>
              <a:t>            </a:t>
            </a:r>
            <a:r>
              <a:rPr lang="en-US" sz="2800" dirty="0" err="1" smtClean="0">
                <a:solidFill>
                  <a:schemeClr val="tx1"/>
                </a:solidFill>
                <a:effectLst/>
                <a:latin typeface="+mn-lt"/>
              </a:rPr>
              <a:t>Aktiviti</a:t>
            </a:r>
            <a:r>
              <a:rPr lang="en-US" sz="2800" dirty="0" smtClean="0">
                <a:solidFill>
                  <a:schemeClr val="tx1"/>
                </a:solidFill>
                <a:effectLst/>
                <a:latin typeface="+mn-lt"/>
              </a:rPr>
              <a:t>		:</a:t>
            </a:r>
            <a:br>
              <a:rPr lang="en-US" sz="2800" dirty="0" smtClean="0">
                <a:solidFill>
                  <a:schemeClr val="tx1"/>
                </a:solidFill>
                <a:effectLst/>
                <a:latin typeface="+mn-lt"/>
              </a:rPr>
            </a:br>
            <a:r>
              <a:rPr lang="en-US" sz="2800" dirty="0" smtClean="0">
                <a:solidFill>
                  <a:schemeClr val="tx1"/>
                </a:solidFill>
                <a:effectLst/>
                <a:latin typeface="+mn-lt"/>
              </a:rPr>
              <a:t>            </a:t>
            </a:r>
            <a:r>
              <a:rPr lang="en-US" sz="2800" dirty="0" err="1" smtClean="0">
                <a:solidFill>
                  <a:schemeClr val="tx1"/>
                </a:solidFill>
                <a:effectLst/>
                <a:latin typeface="+mn-lt"/>
              </a:rPr>
              <a:t>Refleksi</a:t>
            </a:r>
            <a:r>
              <a:rPr lang="en-US" sz="2800" dirty="0" smtClean="0">
                <a:solidFill>
                  <a:schemeClr val="tx1"/>
                </a:solidFill>
                <a:effectLst/>
                <a:latin typeface="+mn-lt"/>
              </a:rPr>
              <a:t>/</a:t>
            </a:r>
            <a:r>
              <a:rPr lang="en-US" sz="2800" dirty="0" err="1" smtClean="0">
                <a:solidFill>
                  <a:schemeClr val="tx1"/>
                </a:solidFill>
                <a:effectLst/>
                <a:latin typeface="+mn-lt"/>
              </a:rPr>
              <a:t>Impak</a:t>
            </a:r>
            <a:r>
              <a:rPr lang="en-US" sz="2800" dirty="0" smtClean="0">
                <a:solidFill>
                  <a:schemeClr val="tx1"/>
                </a:solidFill>
                <a:effectLst/>
                <a:latin typeface="+mn-lt"/>
              </a:rPr>
              <a:t>:</a:t>
            </a:r>
            <a:br>
              <a:rPr lang="en-US" sz="2800" dirty="0" smtClean="0">
                <a:solidFill>
                  <a:schemeClr val="tx1"/>
                </a:solidFill>
                <a:effectLst/>
                <a:latin typeface="+mn-lt"/>
              </a:rPr>
            </a:br>
            <a:r>
              <a:rPr lang="en-US" sz="2800" dirty="0" smtClean="0">
                <a:solidFill>
                  <a:schemeClr val="tx1"/>
                </a:solidFill>
                <a:effectLst/>
                <a:latin typeface="+mn-lt"/>
              </a:rPr>
              <a:t/>
            </a:r>
            <a:br>
              <a:rPr lang="en-US" sz="2800" dirty="0" smtClean="0">
                <a:solidFill>
                  <a:schemeClr val="tx1"/>
                </a:solidFill>
                <a:effectLst/>
                <a:latin typeface="+mn-lt"/>
              </a:rPr>
            </a:br>
            <a:r>
              <a:rPr lang="en-US" sz="2800" dirty="0" smtClean="0">
                <a:solidFill>
                  <a:schemeClr val="tx1"/>
                </a:solidFill>
                <a:effectLst/>
                <a:latin typeface="+mn-lt"/>
              </a:rPr>
              <a:t>	     RANCANGAN TAHUNAN;</a:t>
            </a:r>
            <a:br>
              <a:rPr lang="en-US" sz="2800" dirty="0" smtClean="0">
                <a:solidFill>
                  <a:schemeClr val="tx1"/>
                </a:solidFill>
                <a:effectLst/>
                <a:latin typeface="+mn-lt"/>
              </a:rPr>
            </a:br>
            <a:r>
              <a:rPr lang="en-US" sz="2800" dirty="0" smtClean="0">
                <a:solidFill>
                  <a:schemeClr val="tx1"/>
                </a:solidFill>
                <a:effectLst/>
                <a:latin typeface="+mn-lt"/>
              </a:rPr>
              <a:t>	</a:t>
            </a:r>
            <a:br>
              <a:rPr lang="en-US" sz="2800" dirty="0" smtClean="0">
                <a:solidFill>
                  <a:schemeClr val="tx1"/>
                </a:solidFill>
                <a:effectLst/>
                <a:latin typeface="+mn-lt"/>
              </a:rPr>
            </a:br>
            <a:r>
              <a:rPr lang="en-US" sz="2800" dirty="0" smtClean="0">
                <a:solidFill>
                  <a:schemeClr val="tx1"/>
                </a:solidFill>
                <a:effectLst/>
                <a:latin typeface="+mn-lt"/>
              </a:rPr>
              <a:t>	    1.Senarai </a:t>
            </a:r>
            <a:r>
              <a:rPr lang="en-US" sz="2800" dirty="0" err="1" smtClean="0">
                <a:solidFill>
                  <a:schemeClr val="tx1"/>
                </a:solidFill>
                <a:effectLst/>
                <a:latin typeface="+mn-lt"/>
              </a:rPr>
              <a:t>semua</a:t>
            </a:r>
            <a:r>
              <a:rPr lang="en-US" sz="2800" dirty="0" smtClean="0">
                <a:solidFill>
                  <a:schemeClr val="tx1"/>
                </a:solidFill>
                <a:effectLst/>
                <a:latin typeface="+mn-lt"/>
              </a:rPr>
              <a:t> </a:t>
            </a:r>
            <a:r>
              <a:rPr lang="en-US" sz="2800" dirty="0" err="1" smtClean="0">
                <a:solidFill>
                  <a:schemeClr val="tx1"/>
                </a:solidFill>
                <a:effectLst/>
                <a:latin typeface="+mn-lt"/>
              </a:rPr>
              <a:t>kemahiran</a:t>
            </a:r>
            <a:r>
              <a:rPr lang="en-US" sz="2800" dirty="0" smtClean="0">
                <a:solidFill>
                  <a:schemeClr val="tx1"/>
                </a:solidFill>
                <a:effectLst/>
                <a:latin typeface="+mn-lt"/>
              </a:rPr>
              <a:t/>
            </a:r>
            <a:br>
              <a:rPr lang="en-US" sz="2800" dirty="0" smtClean="0">
                <a:solidFill>
                  <a:schemeClr val="tx1"/>
                </a:solidFill>
                <a:effectLst/>
                <a:latin typeface="+mn-lt"/>
              </a:rPr>
            </a:br>
            <a:r>
              <a:rPr lang="en-US" sz="2800" dirty="0" smtClean="0">
                <a:solidFill>
                  <a:schemeClr val="tx1"/>
                </a:solidFill>
                <a:effectLst/>
                <a:latin typeface="+mn-lt"/>
              </a:rPr>
              <a:t>	    2.Tampal/</a:t>
            </a:r>
            <a:r>
              <a:rPr lang="en-US" sz="2800" dirty="0" err="1" smtClean="0">
                <a:solidFill>
                  <a:schemeClr val="tx1"/>
                </a:solidFill>
                <a:effectLst/>
                <a:latin typeface="+mn-lt"/>
              </a:rPr>
              <a:t>sisip</a:t>
            </a:r>
            <a:r>
              <a:rPr lang="en-US" sz="2800" dirty="0" smtClean="0">
                <a:solidFill>
                  <a:schemeClr val="tx1"/>
                </a:solidFill>
                <a:effectLst/>
                <a:latin typeface="+mn-lt"/>
              </a:rPr>
              <a:t> </a:t>
            </a:r>
            <a:r>
              <a:rPr lang="en-US" sz="2800" dirty="0" err="1" smtClean="0">
                <a:solidFill>
                  <a:schemeClr val="tx1"/>
                </a:solidFill>
                <a:effectLst/>
                <a:latin typeface="+mn-lt"/>
              </a:rPr>
              <a:t>di</a:t>
            </a:r>
            <a:r>
              <a:rPr lang="en-US" sz="2800" dirty="0" smtClean="0">
                <a:solidFill>
                  <a:schemeClr val="tx1"/>
                </a:solidFill>
                <a:effectLst/>
                <a:latin typeface="+mn-lt"/>
              </a:rPr>
              <a:t> </a:t>
            </a:r>
            <a:r>
              <a:rPr lang="en-US" sz="2800" dirty="0" err="1" smtClean="0">
                <a:solidFill>
                  <a:schemeClr val="tx1"/>
                </a:solidFill>
                <a:effectLst/>
                <a:latin typeface="+mn-lt"/>
              </a:rPr>
              <a:t>poket</a:t>
            </a:r>
            <a:r>
              <a:rPr lang="en-US" sz="2800" dirty="0" smtClean="0">
                <a:solidFill>
                  <a:schemeClr val="tx1"/>
                </a:solidFill>
                <a:effectLst/>
                <a:latin typeface="+mn-lt"/>
              </a:rPr>
              <a:t> </a:t>
            </a:r>
            <a:r>
              <a:rPr lang="en-US" sz="2800" dirty="0" err="1" smtClean="0">
                <a:solidFill>
                  <a:schemeClr val="tx1"/>
                </a:solidFill>
                <a:effectLst/>
                <a:latin typeface="+mn-lt"/>
              </a:rPr>
              <a:t>buku</a:t>
            </a:r>
            <a:r>
              <a:rPr lang="en-US" sz="2800" dirty="0" smtClean="0">
                <a:solidFill>
                  <a:schemeClr val="tx1"/>
                </a:solidFill>
                <a:effectLst/>
                <a:latin typeface="+mn-lt"/>
              </a:rPr>
              <a:t>   </a:t>
            </a:r>
            <a:br>
              <a:rPr lang="en-US" sz="2800" dirty="0" smtClean="0">
                <a:solidFill>
                  <a:schemeClr val="tx1"/>
                </a:solidFill>
                <a:effectLst/>
                <a:latin typeface="+mn-lt"/>
              </a:rPr>
            </a:br>
            <a:r>
              <a:rPr lang="en-US" sz="2800" dirty="0" smtClean="0">
                <a:solidFill>
                  <a:schemeClr val="tx1"/>
                </a:solidFill>
                <a:effectLst/>
                <a:latin typeface="+mn-lt"/>
              </a:rPr>
              <a:t>                </a:t>
            </a:r>
            <a:r>
              <a:rPr lang="en-US" sz="2800" dirty="0" err="1" smtClean="0">
                <a:solidFill>
                  <a:schemeClr val="tx1"/>
                </a:solidFill>
                <a:effectLst/>
                <a:latin typeface="+mn-lt"/>
              </a:rPr>
              <a:t>ringkasan</a:t>
            </a:r>
            <a:r>
              <a:rPr lang="en-US" sz="2800" dirty="0" smtClean="0">
                <a:solidFill>
                  <a:schemeClr val="tx1"/>
                </a:solidFill>
                <a:effectLst/>
                <a:latin typeface="+mn-lt"/>
              </a:rPr>
              <a:t>.</a:t>
            </a:r>
            <a:br>
              <a:rPr lang="en-US" sz="2800" dirty="0" smtClean="0">
                <a:solidFill>
                  <a:schemeClr val="tx1"/>
                </a:solidFill>
                <a:effectLst/>
                <a:latin typeface="+mn-lt"/>
              </a:rPr>
            </a:br>
            <a:r>
              <a:rPr lang="en-US" sz="2800" dirty="0" smtClean="0">
                <a:solidFill>
                  <a:schemeClr val="accent1"/>
                </a:solidFill>
                <a:effectLst/>
                <a:latin typeface="+mn-lt"/>
              </a:rPr>
              <a:t/>
            </a:r>
            <a:br>
              <a:rPr lang="en-US" sz="2800" dirty="0" smtClean="0">
                <a:solidFill>
                  <a:schemeClr val="accent1"/>
                </a:solidFill>
                <a:effectLst/>
                <a:latin typeface="+mn-lt"/>
              </a:rPr>
            </a:br>
            <a:r>
              <a:rPr lang="en-US" sz="2800" dirty="0" smtClean="0">
                <a:solidFill>
                  <a:schemeClr val="accent1"/>
                </a:solidFill>
                <a:effectLst/>
                <a:latin typeface="+mn-lt"/>
              </a:rPr>
              <a:t/>
            </a:r>
            <a:br>
              <a:rPr lang="en-US" sz="2800" dirty="0" smtClean="0">
                <a:solidFill>
                  <a:schemeClr val="accent1"/>
                </a:solidFill>
                <a:effectLst/>
                <a:latin typeface="+mn-lt"/>
              </a:rPr>
            </a:br>
            <a:endParaRPr lang="en-US" sz="2800" dirty="0">
              <a:solidFill>
                <a:schemeClr val="accent1"/>
              </a:solidFill>
              <a:effectLst/>
              <a:latin typeface="+mn-l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4953000"/>
            <a:ext cx="8336280" cy="1084150"/>
          </a:xfrm>
        </p:spPr>
        <p:txBody>
          <a:bodyPr>
            <a:normAutofit fontScale="90000"/>
          </a:bodyPr>
          <a:lstStyle/>
          <a:p>
            <a:r>
              <a:rPr lang="en-US" dirty="0" smtClean="0">
                <a:solidFill>
                  <a:schemeClr val="tx1"/>
                </a:solidFill>
              </a:rPr>
              <a:t>PROSES SARINGAN LITERASI;</a:t>
            </a:r>
            <a:br>
              <a:rPr lang="en-US" dirty="0" smtClean="0">
                <a:solidFill>
                  <a:schemeClr val="tx1"/>
                </a:solidFill>
              </a:rPr>
            </a:br>
            <a:r>
              <a:rPr lang="en-US" dirty="0" smtClean="0">
                <a:solidFill>
                  <a:schemeClr val="tx1"/>
                </a:solidFill>
              </a:rPr>
              <a:t/>
            </a:r>
            <a:br>
              <a:rPr lang="en-US" dirty="0" smtClean="0">
                <a:solidFill>
                  <a:schemeClr val="tx1"/>
                </a:solidFill>
              </a:rPr>
            </a:br>
            <a:r>
              <a:rPr lang="en-US" b="0" dirty="0" smtClean="0">
                <a:solidFill>
                  <a:schemeClr val="tx1"/>
                </a:solidFill>
                <a:latin typeface="Arial" pitchFamily="34" charset="0"/>
                <a:cs typeface="Arial" pitchFamily="34" charset="0"/>
              </a:rPr>
              <a:t>1. Guru </a:t>
            </a:r>
            <a:r>
              <a:rPr lang="en-US" b="0" dirty="0" err="1" smtClean="0">
                <a:solidFill>
                  <a:schemeClr val="tx1"/>
                </a:solidFill>
                <a:latin typeface="Arial" pitchFamily="34" charset="0"/>
                <a:cs typeface="Arial" pitchFamily="34" charset="0"/>
              </a:rPr>
              <a:t>mesti</a:t>
            </a:r>
            <a:r>
              <a:rPr lang="en-US" b="0" dirty="0" smtClean="0">
                <a:solidFill>
                  <a:schemeClr val="tx1"/>
                </a:solidFill>
                <a:latin typeface="Arial" pitchFamily="34" charset="0"/>
                <a:cs typeface="Arial" pitchFamily="34" charset="0"/>
              </a:rPr>
              <a:t> </a:t>
            </a:r>
            <a:r>
              <a:rPr lang="en-US" b="0" dirty="0" err="1" smtClean="0">
                <a:solidFill>
                  <a:schemeClr val="tx1"/>
                </a:solidFill>
                <a:latin typeface="Arial" pitchFamily="34" charset="0"/>
                <a:cs typeface="Arial" pitchFamily="34" charset="0"/>
              </a:rPr>
              <a:t>baca</a:t>
            </a:r>
            <a:r>
              <a:rPr lang="en-US" b="0" dirty="0" smtClean="0">
                <a:solidFill>
                  <a:schemeClr val="tx1"/>
                </a:solidFill>
                <a:latin typeface="Arial" pitchFamily="34" charset="0"/>
                <a:cs typeface="Arial" pitchFamily="34" charset="0"/>
              </a:rPr>
              <a:t> </a:t>
            </a:r>
            <a:r>
              <a:rPr lang="en-US" b="0" dirty="0" err="1" smtClean="0">
                <a:solidFill>
                  <a:schemeClr val="tx1"/>
                </a:solidFill>
                <a:latin typeface="Arial" pitchFamily="34" charset="0"/>
                <a:cs typeface="Arial" pitchFamily="34" charset="0"/>
              </a:rPr>
              <a:t>dan</a:t>
            </a:r>
            <a:r>
              <a:rPr lang="en-US" b="0" dirty="0" smtClean="0">
                <a:solidFill>
                  <a:schemeClr val="tx1"/>
                </a:solidFill>
                <a:latin typeface="Arial" pitchFamily="34" charset="0"/>
                <a:cs typeface="Arial" pitchFamily="34" charset="0"/>
              </a:rPr>
              <a:t> </a:t>
            </a:r>
            <a:r>
              <a:rPr lang="en-US" b="0" dirty="0" err="1" smtClean="0">
                <a:solidFill>
                  <a:schemeClr val="tx1"/>
                </a:solidFill>
                <a:latin typeface="Arial" pitchFamily="34" charset="0"/>
                <a:cs typeface="Arial" pitchFamily="34" charset="0"/>
              </a:rPr>
              <a:t>faham</a:t>
            </a:r>
            <a:r>
              <a:rPr lang="en-US" b="0" dirty="0" smtClean="0">
                <a:solidFill>
                  <a:schemeClr val="tx1"/>
                </a:solidFill>
                <a:latin typeface="Arial" pitchFamily="34" charset="0"/>
                <a:cs typeface="Arial" pitchFamily="34" charset="0"/>
              </a:rPr>
              <a:t> manual  </a:t>
            </a:r>
            <a:br>
              <a:rPr lang="en-US" b="0" dirty="0" smtClean="0">
                <a:solidFill>
                  <a:schemeClr val="tx1"/>
                </a:solidFill>
                <a:latin typeface="Arial" pitchFamily="34" charset="0"/>
                <a:cs typeface="Arial" pitchFamily="34" charset="0"/>
              </a:rPr>
            </a:br>
            <a:r>
              <a:rPr lang="en-US" b="0" dirty="0" smtClean="0">
                <a:solidFill>
                  <a:schemeClr val="tx1"/>
                </a:solidFill>
                <a:latin typeface="Arial" pitchFamily="34" charset="0"/>
                <a:cs typeface="Arial" pitchFamily="34" charset="0"/>
              </a:rPr>
              <a:t>    </a:t>
            </a:r>
            <a:r>
              <a:rPr lang="en-US" b="0" dirty="0" err="1" smtClean="0">
                <a:solidFill>
                  <a:schemeClr val="tx1"/>
                </a:solidFill>
                <a:latin typeface="Arial" pitchFamily="34" charset="0"/>
                <a:cs typeface="Arial" pitchFamily="34" charset="0"/>
              </a:rPr>
              <a:t>saringan</a:t>
            </a:r>
            <a:r>
              <a:rPr lang="en-US" b="0" dirty="0" smtClean="0">
                <a:solidFill>
                  <a:schemeClr val="tx1"/>
                </a:solidFill>
                <a:latin typeface="Arial" pitchFamily="34" charset="0"/>
                <a:cs typeface="Arial" pitchFamily="34" charset="0"/>
              </a:rPr>
              <a:t> </a:t>
            </a:r>
            <a:r>
              <a:rPr lang="en-US" b="0" dirty="0" err="1" smtClean="0">
                <a:solidFill>
                  <a:schemeClr val="tx1"/>
                </a:solidFill>
                <a:latin typeface="Arial" pitchFamily="34" charset="0"/>
                <a:cs typeface="Arial" pitchFamily="34" charset="0"/>
              </a:rPr>
              <a:t>baik</a:t>
            </a:r>
            <a:r>
              <a:rPr lang="en-US" b="0" dirty="0" smtClean="0">
                <a:solidFill>
                  <a:schemeClr val="tx1"/>
                </a:solidFill>
                <a:latin typeface="Arial" pitchFamily="34" charset="0"/>
                <a:cs typeface="Arial" pitchFamily="34" charset="0"/>
              </a:rPr>
              <a:t> </a:t>
            </a:r>
            <a:r>
              <a:rPr lang="en-US" b="0" dirty="0" err="1" smtClean="0">
                <a:solidFill>
                  <a:schemeClr val="tx1"/>
                </a:solidFill>
                <a:latin typeface="Arial" pitchFamily="34" charset="0"/>
                <a:cs typeface="Arial" pitchFamily="34" charset="0"/>
              </a:rPr>
              <a:t>lisan</a:t>
            </a:r>
            <a:r>
              <a:rPr lang="en-US" b="0" dirty="0" smtClean="0">
                <a:solidFill>
                  <a:schemeClr val="tx1"/>
                </a:solidFill>
                <a:latin typeface="Arial" pitchFamily="34" charset="0"/>
                <a:cs typeface="Arial" pitchFamily="34" charset="0"/>
              </a:rPr>
              <a:t> / </a:t>
            </a:r>
            <a:r>
              <a:rPr lang="en-US" b="0" dirty="0" err="1" smtClean="0">
                <a:solidFill>
                  <a:schemeClr val="tx1"/>
                </a:solidFill>
                <a:latin typeface="Arial" pitchFamily="34" charset="0"/>
                <a:cs typeface="Arial" pitchFamily="34" charset="0"/>
              </a:rPr>
              <a:t>menulis</a:t>
            </a:r>
            <a:r>
              <a:rPr lang="en-US" b="0" dirty="0" smtClean="0">
                <a:solidFill>
                  <a:schemeClr val="tx1"/>
                </a:solidFill>
                <a:latin typeface="Arial" pitchFamily="34" charset="0"/>
                <a:cs typeface="Arial" pitchFamily="34" charset="0"/>
              </a:rPr>
              <a:t>.</a:t>
            </a:r>
            <a:br>
              <a:rPr lang="en-US" b="0" dirty="0" smtClean="0">
                <a:solidFill>
                  <a:schemeClr val="tx1"/>
                </a:solidFill>
                <a:latin typeface="Arial" pitchFamily="34" charset="0"/>
                <a:cs typeface="Arial" pitchFamily="34" charset="0"/>
              </a:rPr>
            </a:br>
            <a:r>
              <a:rPr lang="en-US" b="0" dirty="0" smtClean="0">
                <a:solidFill>
                  <a:schemeClr val="tx1"/>
                </a:solidFill>
                <a:latin typeface="Arial" pitchFamily="34" charset="0"/>
                <a:cs typeface="Arial" pitchFamily="34" charset="0"/>
              </a:rPr>
              <a:t>2. </a:t>
            </a:r>
            <a:r>
              <a:rPr lang="en-US" b="0" dirty="0" err="1" smtClean="0">
                <a:solidFill>
                  <a:schemeClr val="tx1"/>
                </a:solidFill>
                <a:latin typeface="Arial" pitchFamily="34" charset="0"/>
                <a:cs typeface="Arial" pitchFamily="34" charset="0"/>
              </a:rPr>
              <a:t>Menjalankan</a:t>
            </a:r>
            <a:r>
              <a:rPr lang="en-US" b="0" dirty="0" smtClean="0">
                <a:solidFill>
                  <a:schemeClr val="tx1"/>
                </a:solidFill>
                <a:latin typeface="Arial" pitchFamily="34" charset="0"/>
                <a:cs typeface="Arial" pitchFamily="34" charset="0"/>
              </a:rPr>
              <a:t> </a:t>
            </a:r>
            <a:r>
              <a:rPr lang="en-US" b="0" dirty="0" err="1" smtClean="0">
                <a:solidFill>
                  <a:schemeClr val="tx1"/>
                </a:solidFill>
                <a:latin typeface="Arial" pitchFamily="34" charset="0"/>
                <a:cs typeface="Arial" pitchFamily="34" charset="0"/>
              </a:rPr>
              <a:t>saringan</a:t>
            </a:r>
            <a:r>
              <a:rPr lang="en-US" b="0" dirty="0" smtClean="0">
                <a:solidFill>
                  <a:schemeClr val="tx1"/>
                </a:solidFill>
                <a:latin typeface="Arial" pitchFamily="34" charset="0"/>
                <a:cs typeface="Arial" pitchFamily="34" charset="0"/>
              </a:rPr>
              <a:t> </a:t>
            </a:r>
            <a:r>
              <a:rPr lang="en-US" b="0" dirty="0" err="1" smtClean="0">
                <a:solidFill>
                  <a:schemeClr val="tx1"/>
                </a:solidFill>
                <a:latin typeface="Arial" pitchFamily="34" charset="0"/>
                <a:cs typeface="Arial" pitchFamily="34" charset="0"/>
              </a:rPr>
              <a:t>dan</a:t>
            </a:r>
            <a:r>
              <a:rPr lang="en-US" b="0" dirty="0" smtClean="0">
                <a:solidFill>
                  <a:schemeClr val="tx1"/>
                </a:solidFill>
                <a:latin typeface="Arial" pitchFamily="34" charset="0"/>
                <a:cs typeface="Arial" pitchFamily="34" charset="0"/>
              </a:rPr>
              <a:t> </a:t>
            </a:r>
            <a:r>
              <a:rPr lang="en-US" b="0" dirty="0" err="1" smtClean="0">
                <a:solidFill>
                  <a:schemeClr val="tx1"/>
                </a:solidFill>
                <a:latin typeface="Arial" pitchFamily="34" charset="0"/>
                <a:cs typeface="Arial" pitchFamily="34" charset="0"/>
              </a:rPr>
              <a:t>bukan</a:t>
            </a:r>
            <a:r>
              <a:rPr lang="en-US" b="0" dirty="0" smtClean="0">
                <a:solidFill>
                  <a:schemeClr val="tx1"/>
                </a:solidFill>
                <a:latin typeface="Arial" pitchFamily="34" charset="0"/>
                <a:cs typeface="Arial" pitchFamily="34" charset="0"/>
              </a:rPr>
              <a:t> </a:t>
            </a:r>
            <a:r>
              <a:rPr lang="en-US" b="0" dirty="0" err="1" smtClean="0">
                <a:solidFill>
                  <a:schemeClr val="tx1"/>
                </a:solidFill>
                <a:latin typeface="Arial" pitchFamily="34" charset="0"/>
                <a:cs typeface="Arial" pitchFamily="34" charset="0"/>
              </a:rPr>
              <a:t>ujian</a:t>
            </a:r>
            <a:r>
              <a:rPr lang="en-US" b="0" dirty="0" smtClean="0">
                <a:solidFill>
                  <a:schemeClr val="tx1"/>
                </a:solidFill>
                <a:latin typeface="Arial" pitchFamily="34" charset="0"/>
                <a:cs typeface="Arial" pitchFamily="34" charset="0"/>
              </a:rPr>
              <a:t>.</a:t>
            </a:r>
            <a:br>
              <a:rPr lang="en-US" b="0" dirty="0" smtClean="0">
                <a:solidFill>
                  <a:schemeClr val="tx1"/>
                </a:solidFill>
                <a:latin typeface="Arial" pitchFamily="34" charset="0"/>
                <a:cs typeface="Arial" pitchFamily="34" charset="0"/>
              </a:rPr>
            </a:br>
            <a:r>
              <a:rPr lang="en-US" b="0" dirty="0" smtClean="0">
                <a:solidFill>
                  <a:schemeClr val="tx1"/>
                </a:solidFill>
                <a:latin typeface="Arial" pitchFamily="34" charset="0"/>
                <a:cs typeface="Arial" pitchFamily="34" charset="0"/>
              </a:rPr>
              <a:t>3. Guru </a:t>
            </a:r>
            <a:r>
              <a:rPr lang="en-US" b="0" dirty="0" err="1" smtClean="0">
                <a:solidFill>
                  <a:schemeClr val="tx1"/>
                </a:solidFill>
                <a:latin typeface="Arial" pitchFamily="34" charset="0"/>
                <a:cs typeface="Arial" pitchFamily="34" charset="0"/>
              </a:rPr>
              <a:t>mesti</a:t>
            </a:r>
            <a:r>
              <a:rPr lang="en-US" b="0" dirty="0" smtClean="0">
                <a:solidFill>
                  <a:schemeClr val="tx1"/>
                </a:solidFill>
                <a:latin typeface="Arial" pitchFamily="34" charset="0"/>
                <a:cs typeface="Arial" pitchFamily="34" charset="0"/>
              </a:rPr>
              <a:t> </a:t>
            </a:r>
            <a:r>
              <a:rPr lang="en-US" b="0" dirty="0" err="1" smtClean="0">
                <a:solidFill>
                  <a:schemeClr val="tx1"/>
                </a:solidFill>
                <a:latin typeface="Arial" pitchFamily="34" charset="0"/>
                <a:cs typeface="Arial" pitchFamily="34" charset="0"/>
              </a:rPr>
              <a:t>periksa</a:t>
            </a:r>
            <a:r>
              <a:rPr lang="en-US" b="0" dirty="0" smtClean="0">
                <a:solidFill>
                  <a:schemeClr val="tx1"/>
                </a:solidFill>
                <a:latin typeface="Arial" pitchFamily="34" charset="0"/>
                <a:cs typeface="Arial" pitchFamily="34" charset="0"/>
              </a:rPr>
              <a:t> </a:t>
            </a:r>
            <a:r>
              <a:rPr lang="en-US" b="0" dirty="0" err="1" smtClean="0">
                <a:solidFill>
                  <a:schemeClr val="tx1"/>
                </a:solidFill>
                <a:latin typeface="Arial" pitchFamily="34" charset="0"/>
                <a:cs typeface="Arial" pitchFamily="34" charset="0"/>
              </a:rPr>
              <a:t>soalan</a:t>
            </a:r>
            <a:r>
              <a:rPr lang="en-US" b="0" dirty="0" smtClean="0">
                <a:solidFill>
                  <a:schemeClr val="tx1"/>
                </a:solidFill>
                <a:latin typeface="Arial" pitchFamily="34" charset="0"/>
                <a:cs typeface="Arial" pitchFamily="34" charset="0"/>
              </a:rPr>
              <a:t> </a:t>
            </a:r>
            <a:r>
              <a:rPr lang="en-US" b="0" dirty="0" err="1" smtClean="0">
                <a:solidFill>
                  <a:schemeClr val="tx1"/>
                </a:solidFill>
                <a:latin typeface="Arial" pitchFamily="34" charset="0"/>
                <a:cs typeface="Arial" pitchFamily="34" charset="0"/>
              </a:rPr>
              <a:t>saringan</a:t>
            </a:r>
            <a:r>
              <a:rPr lang="en-US" b="0" dirty="0" smtClean="0">
                <a:solidFill>
                  <a:schemeClr val="tx1"/>
                </a:solidFill>
                <a:latin typeface="Arial" pitchFamily="34" charset="0"/>
                <a:cs typeface="Arial" pitchFamily="34" charset="0"/>
              </a:rPr>
              <a:t> </a:t>
            </a:r>
            <a:r>
              <a:rPr lang="en-US" b="0" dirty="0" err="1" smtClean="0">
                <a:solidFill>
                  <a:schemeClr val="tx1"/>
                </a:solidFill>
                <a:latin typeface="Arial" pitchFamily="34" charset="0"/>
                <a:cs typeface="Arial" pitchFamily="34" charset="0"/>
              </a:rPr>
              <a:t>murid</a:t>
            </a:r>
            <a:r>
              <a:rPr lang="en-US" b="0" dirty="0" smtClean="0">
                <a:solidFill>
                  <a:schemeClr val="tx1"/>
                </a:solidFill>
                <a:latin typeface="Arial" pitchFamily="34" charset="0"/>
                <a:cs typeface="Arial" pitchFamily="34" charset="0"/>
              </a:rPr>
              <a:t>.</a:t>
            </a:r>
            <a:br>
              <a:rPr lang="en-US" b="0" dirty="0" smtClean="0">
                <a:solidFill>
                  <a:schemeClr val="tx1"/>
                </a:solidFill>
                <a:latin typeface="Arial" pitchFamily="34" charset="0"/>
                <a:cs typeface="Arial" pitchFamily="34" charset="0"/>
              </a:rPr>
            </a:br>
            <a:r>
              <a:rPr lang="en-US" b="0" dirty="0" smtClean="0">
                <a:solidFill>
                  <a:schemeClr val="tx1"/>
                </a:solidFill>
                <a:latin typeface="Arial" pitchFamily="34" charset="0"/>
                <a:cs typeface="Arial" pitchFamily="34" charset="0"/>
              </a:rPr>
              <a:t>4. Guru </a:t>
            </a:r>
            <a:r>
              <a:rPr lang="en-US" b="0" dirty="0" err="1" smtClean="0">
                <a:solidFill>
                  <a:schemeClr val="tx1"/>
                </a:solidFill>
                <a:latin typeface="Arial" pitchFamily="34" charset="0"/>
                <a:cs typeface="Arial" pitchFamily="34" charset="0"/>
              </a:rPr>
              <a:t>perlu</a:t>
            </a:r>
            <a:r>
              <a:rPr lang="en-US" b="0" dirty="0" smtClean="0">
                <a:solidFill>
                  <a:schemeClr val="tx1"/>
                </a:solidFill>
                <a:latin typeface="Arial" pitchFamily="34" charset="0"/>
                <a:cs typeface="Arial" pitchFamily="34" charset="0"/>
              </a:rPr>
              <a:t> </a:t>
            </a:r>
            <a:r>
              <a:rPr lang="en-US" b="0" dirty="0" err="1" smtClean="0">
                <a:solidFill>
                  <a:schemeClr val="tx1"/>
                </a:solidFill>
                <a:latin typeface="Arial" pitchFamily="34" charset="0"/>
                <a:cs typeface="Arial" pitchFamily="34" charset="0"/>
              </a:rPr>
              <a:t>isi</a:t>
            </a:r>
            <a:r>
              <a:rPr lang="en-US" b="0" dirty="0" smtClean="0">
                <a:solidFill>
                  <a:schemeClr val="tx1"/>
                </a:solidFill>
                <a:latin typeface="Arial" pitchFamily="34" charset="0"/>
                <a:cs typeface="Arial" pitchFamily="34" charset="0"/>
              </a:rPr>
              <a:t> </a:t>
            </a:r>
            <a:r>
              <a:rPr lang="en-US" b="0" dirty="0" err="1" smtClean="0">
                <a:solidFill>
                  <a:schemeClr val="tx1"/>
                </a:solidFill>
                <a:latin typeface="Arial" pitchFamily="34" charset="0"/>
                <a:cs typeface="Arial" pitchFamily="34" charset="0"/>
              </a:rPr>
              <a:t>borang</a:t>
            </a:r>
            <a:r>
              <a:rPr lang="en-US" b="0" dirty="0" smtClean="0">
                <a:solidFill>
                  <a:schemeClr val="tx1"/>
                </a:solidFill>
                <a:latin typeface="Arial" pitchFamily="34" charset="0"/>
                <a:cs typeface="Arial" pitchFamily="34" charset="0"/>
              </a:rPr>
              <a:t> BPPI </a:t>
            </a:r>
            <a:r>
              <a:rPr lang="en-US" b="0" dirty="0" err="1" smtClean="0">
                <a:solidFill>
                  <a:schemeClr val="tx1"/>
                </a:solidFill>
                <a:latin typeface="Arial" pitchFamily="34" charset="0"/>
                <a:cs typeface="Arial" pitchFamily="34" charset="0"/>
              </a:rPr>
              <a:t>individu</a:t>
            </a:r>
            <a:r>
              <a:rPr lang="en-US" b="0" dirty="0" smtClean="0">
                <a:solidFill>
                  <a:schemeClr val="tx1"/>
                </a:solidFill>
                <a:latin typeface="Arial" pitchFamily="34" charset="0"/>
                <a:cs typeface="Arial" pitchFamily="34" charset="0"/>
              </a:rPr>
              <a:t>.</a:t>
            </a:r>
            <a:br>
              <a:rPr lang="en-US" b="0" dirty="0" smtClean="0">
                <a:solidFill>
                  <a:schemeClr val="tx1"/>
                </a:solidFill>
                <a:latin typeface="Arial" pitchFamily="34" charset="0"/>
                <a:cs typeface="Arial" pitchFamily="34" charset="0"/>
              </a:rPr>
            </a:br>
            <a:r>
              <a:rPr lang="en-US" b="0" dirty="0" smtClean="0">
                <a:solidFill>
                  <a:schemeClr val="tx1"/>
                </a:solidFill>
                <a:latin typeface="Arial" pitchFamily="34" charset="0"/>
                <a:cs typeface="Arial" pitchFamily="34" charset="0"/>
              </a:rPr>
              <a:t>5. </a:t>
            </a:r>
            <a:r>
              <a:rPr lang="en-US" b="0" dirty="0" err="1" smtClean="0">
                <a:solidFill>
                  <a:schemeClr val="tx1"/>
                </a:solidFill>
                <a:latin typeface="Arial" pitchFamily="34" charset="0"/>
                <a:cs typeface="Arial" pitchFamily="34" charset="0"/>
              </a:rPr>
              <a:t>Hanya</a:t>
            </a:r>
            <a:r>
              <a:rPr lang="en-US" b="0" dirty="0" smtClean="0">
                <a:solidFill>
                  <a:schemeClr val="tx1"/>
                </a:solidFill>
                <a:latin typeface="Arial" pitchFamily="34" charset="0"/>
                <a:cs typeface="Arial" pitchFamily="34" charset="0"/>
              </a:rPr>
              <a:t> guru yang </a:t>
            </a:r>
            <a:r>
              <a:rPr lang="en-US" b="0" dirty="0" err="1" smtClean="0">
                <a:solidFill>
                  <a:schemeClr val="tx1"/>
                </a:solidFill>
                <a:latin typeface="Arial" pitchFamily="34" charset="0"/>
                <a:cs typeface="Arial" pitchFamily="34" charset="0"/>
              </a:rPr>
              <a:t>mengajar</a:t>
            </a:r>
            <a:r>
              <a:rPr lang="en-US" b="0" dirty="0" smtClean="0">
                <a:solidFill>
                  <a:schemeClr val="tx1"/>
                </a:solidFill>
                <a:latin typeface="Arial" pitchFamily="34" charset="0"/>
                <a:cs typeface="Arial" pitchFamily="34" charset="0"/>
              </a:rPr>
              <a:t> BM </a:t>
            </a:r>
            <a:r>
              <a:rPr lang="en-US" b="0" dirty="0" err="1" smtClean="0">
                <a:solidFill>
                  <a:schemeClr val="tx1"/>
                </a:solidFill>
                <a:latin typeface="Arial" pitchFamily="34" charset="0"/>
                <a:cs typeface="Arial" pitchFamily="34" charset="0"/>
              </a:rPr>
              <a:t>sahaja</a:t>
            </a:r>
            <a:r>
              <a:rPr lang="en-US" b="0" dirty="0" smtClean="0">
                <a:solidFill>
                  <a:schemeClr val="tx1"/>
                </a:solidFill>
                <a:latin typeface="Arial" pitchFamily="34" charset="0"/>
                <a:cs typeface="Arial" pitchFamily="34" charset="0"/>
              </a:rPr>
              <a:t/>
            </a:r>
            <a:br>
              <a:rPr lang="en-US" b="0" dirty="0" smtClean="0">
                <a:solidFill>
                  <a:schemeClr val="tx1"/>
                </a:solidFill>
                <a:latin typeface="Arial" pitchFamily="34" charset="0"/>
                <a:cs typeface="Arial" pitchFamily="34" charset="0"/>
              </a:rPr>
            </a:br>
            <a:r>
              <a:rPr lang="en-US" b="0" dirty="0" smtClean="0">
                <a:solidFill>
                  <a:schemeClr val="tx1"/>
                </a:solidFill>
                <a:latin typeface="Arial" pitchFamily="34" charset="0"/>
                <a:cs typeface="Arial" pitchFamily="34" charset="0"/>
              </a:rPr>
              <a:t>    yang </a:t>
            </a:r>
            <a:r>
              <a:rPr lang="en-US" b="0" dirty="0" err="1" smtClean="0">
                <a:solidFill>
                  <a:schemeClr val="tx1"/>
                </a:solidFill>
                <a:latin typeface="Arial" pitchFamily="34" charset="0"/>
                <a:cs typeface="Arial" pitchFamily="34" charset="0"/>
              </a:rPr>
              <a:t>boleh</a:t>
            </a:r>
            <a:r>
              <a:rPr lang="en-US" b="0" dirty="0" smtClean="0">
                <a:solidFill>
                  <a:schemeClr val="tx1"/>
                </a:solidFill>
                <a:latin typeface="Arial" pitchFamily="34" charset="0"/>
                <a:cs typeface="Arial" pitchFamily="34" charset="0"/>
              </a:rPr>
              <a:t> </a:t>
            </a:r>
            <a:r>
              <a:rPr lang="en-US" b="0" dirty="0" err="1" smtClean="0">
                <a:solidFill>
                  <a:schemeClr val="tx1"/>
                </a:solidFill>
                <a:latin typeface="Arial" pitchFamily="34" charset="0"/>
                <a:cs typeface="Arial" pitchFamily="34" charset="0"/>
              </a:rPr>
              <a:t>saring</a:t>
            </a:r>
            <a:r>
              <a:rPr lang="en-US" b="0" dirty="0" smtClean="0">
                <a:solidFill>
                  <a:schemeClr val="tx1"/>
                </a:solidFill>
                <a:latin typeface="Arial" pitchFamily="34" charset="0"/>
                <a:cs typeface="Arial" pitchFamily="34" charset="0"/>
              </a:rPr>
              <a:t> </a:t>
            </a:r>
            <a:r>
              <a:rPr lang="en-US" b="0" dirty="0" err="1" smtClean="0">
                <a:solidFill>
                  <a:schemeClr val="tx1"/>
                </a:solidFill>
                <a:latin typeface="Arial" pitchFamily="34" charset="0"/>
                <a:cs typeface="Arial" pitchFamily="34" charset="0"/>
              </a:rPr>
              <a:t>Literasi</a:t>
            </a:r>
            <a:r>
              <a:rPr lang="en-US" b="0" dirty="0" smtClean="0">
                <a:solidFill>
                  <a:schemeClr val="tx1"/>
                </a:solidFill>
                <a:latin typeface="Arial" pitchFamily="34" charset="0"/>
                <a:cs typeface="Arial" pitchFamily="34" charset="0"/>
              </a:rPr>
              <a:t>.</a:t>
            </a:r>
            <a:br>
              <a:rPr lang="en-US" b="0" dirty="0" smtClean="0">
                <a:solidFill>
                  <a:schemeClr val="tx1"/>
                </a:solidFill>
                <a:latin typeface="Arial" pitchFamily="34" charset="0"/>
                <a:cs typeface="Arial" pitchFamily="34" charset="0"/>
              </a:rPr>
            </a:br>
            <a:r>
              <a:rPr lang="en-US" dirty="0" smtClean="0"/>
              <a:t/>
            </a:r>
            <a:br>
              <a:rPr lang="en-US" dirty="0" smtClean="0"/>
            </a:b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1814513" y="274638"/>
            <a:ext cx="5400675" cy="725487"/>
          </a:xfrm>
          <a:ln w="57150">
            <a:solidFill>
              <a:srgbClr val="FF0000"/>
            </a:solidFill>
          </a:ln>
        </p:spPr>
        <p:txBody>
          <a:bodyPr>
            <a:normAutofit fontScale="90000"/>
          </a:bodyPr>
          <a:lstStyle/>
          <a:p>
            <a:pPr algn="ctr" eaLnBrk="1" hangingPunct="1"/>
            <a:r>
              <a:rPr lang="en-US" sz="2400" b="1" dirty="0" smtClean="0">
                <a:solidFill>
                  <a:schemeClr val="tx1"/>
                </a:solidFill>
                <a:latin typeface="Arial" charset="0"/>
                <a:cs typeface="Arial" charset="0"/>
              </a:rPr>
              <a:t>KEKUATAN DAN KELEMAHAN P&amp;P GURU</a:t>
            </a:r>
            <a:endParaRPr lang="en-MY" sz="2400" b="1" dirty="0" smtClean="0">
              <a:solidFill>
                <a:schemeClr val="tx1"/>
              </a:solidFill>
              <a:latin typeface="Arial" charset="0"/>
              <a:cs typeface="Arial" charset="0"/>
            </a:endParaRPr>
          </a:p>
        </p:txBody>
      </p:sp>
      <p:sp>
        <p:nvSpPr>
          <p:cNvPr id="6147" name="Content Placeholder 2"/>
          <p:cNvSpPr>
            <a:spLocks noGrp="1"/>
          </p:cNvSpPr>
          <p:nvPr>
            <p:ph idx="1"/>
          </p:nvPr>
        </p:nvSpPr>
        <p:spPr>
          <a:xfrm>
            <a:off x="214313" y="1071563"/>
            <a:ext cx="8643937" cy="5643562"/>
          </a:xfrm>
        </p:spPr>
        <p:txBody>
          <a:bodyPr>
            <a:normAutofit lnSpcReduction="10000"/>
          </a:bodyPr>
          <a:lstStyle/>
          <a:p>
            <a:pPr eaLnBrk="1" hangingPunct="1">
              <a:buFont typeface="Arial" charset="0"/>
              <a:buNone/>
              <a:defRPr/>
            </a:pPr>
            <a:r>
              <a:rPr lang="ms-MY" sz="2400" b="1" dirty="0" smtClean="0">
                <a:latin typeface="Arial" charset="0"/>
                <a:cs typeface="Arial" charset="0"/>
              </a:rPr>
              <a:t>KEKUATAN:</a:t>
            </a:r>
          </a:p>
          <a:p>
            <a:pPr marL="457200" indent="-457200" eaLnBrk="1" hangingPunct="1">
              <a:buFont typeface="Arial" charset="0"/>
              <a:buAutoNum type="arabicPeriod"/>
              <a:defRPr/>
            </a:pPr>
            <a:r>
              <a:rPr lang="ms-MY" sz="2400" dirty="0" smtClean="0">
                <a:latin typeface="Arial" charset="0"/>
                <a:cs typeface="Arial" charset="0"/>
              </a:rPr>
              <a:t>RPH untuk P&amp;P berdasarkan Modul Pembelajaran.</a:t>
            </a:r>
          </a:p>
          <a:p>
            <a:pPr marL="457200" indent="-457200" eaLnBrk="1" hangingPunct="1">
              <a:buFont typeface="Arial" charset="0"/>
              <a:buAutoNum type="arabicPeriod"/>
              <a:defRPr/>
            </a:pPr>
            <a:r>
              <a:rPr lang="ms-MY" sz="2400" dirty="0" smtClean="0">
                <a:latin typeface="Arial" charset="0"/>
                <a:cs typeface="Arial" charset="0"/>
              </a:rPr>
              <a:t>Guru guna Modul Pembelajaran.</a:t>
            </a:r>
          </a:p>
          <a:p>
            <a:pPr marL="457200" indent="-457200" eaLnBrk="1" hangingPunct="1">
              <a:buFont typeface="Arial" charset="0"/>
              <a:buAutoNum type="arabicPeriod"/>
              <a:defRPr/>
            </a:pPr>
            <a:r>
              <a:rPr lang="ms-MY" sz="2400" dirty="0" smtClean="0">
                <a:latin typeface="Arial" charset="0"/>
                <a:cs typeface="Arial" charset="0"/>
              </a:rPr>
              <a:t>Jadual Pencerapan disediakan oleh Pengurusan.</a:t>
            </a:r>
          </a:p>
          <a:p>
            <a:pPr marL="457200" indent="-457200" eaLnBrk="1" hangingPunct="1">
              <a:buFont typeface="Arial" charset="0"/>
              <a:buNone/>
              <a:defRPr/>
            </a:pPr>
            <a:r>
              <a:rPr lang="ms-MY" sz="2400" b="1" dirty="0" smtClean="0">
                <a:latin typeface="Arial" charset="0"/>
                <a:cs typeface="Arial" charset="0"/>
              </a:rPr>
              <a:t>KELEMAHAN:</a:t>
            </a:r>
          </a:p>
          <a:p>
            <a:pPr marL="457200" indent="-457200" eaLnBrk="1" hangingPunct="1">
              <a:buFont typeface="Arial" charset="0"/>
              <a:buAutoNum type="arabicPeriod"/>
              <a:defRPr/>
            </a:pPr>
            <a:r>
              <a:rPr lang="ms-MY" sz="2400" dirty="0" smtClean="0">
                <a:latin typeface="Arial" charset="0"/>
                <a:cs typeface="Arial" charset="0"/>
              </a:rPr>
              <a:t>Penggunaan BBM,CD i-kelas,DVD Kancil kurang berlaku.</a:t>
            </a:r>
          </a:p>
          <a:p>
            <a:pPr marL="457200" indent="-457200" eaLnBrk="1" hangingPunct="1">
              <a:buFont typeface="Arial" charset="0"/>
              <a:buAutoNum type="arabicPeriod"/>
              <a:defRPr/>
            </a:pPr>
            <a:r>
              <a:rPr lang="ms-MY" sz="2400" dirty="0" smtClean="0">
                <a:latin typeface="Arial" charset="0"/>
                <a:cs typeface="Arial" charset="0"/>
              </a:rPr>
              <a:t>Bekas murid LINUS kurang diberi perhatian semasa P&amp;P.</a:t>
            </a:r>
          </a:p>
          <a:p>
            <a:pPr marL="457200" indent="-457200" eaLnBrk="1" hangingPunct="1">
              <a:buFont typeface="Arial" charset="0"/>
              <a:buAutoNum type="arabicPeriod"/>
              <a:defRPr/>
            </a:pPr>
            <a:r>
              <a:rPr lang="ms-MY" sz="2400" dirty="0" smtClean="0">
                <a:latin typeface="Arial" charset="0"/>
                <a:cs typeface="Arial" charset="0"/>
              </a:rPr>
              <a:t>Suasana bilik darjah kurang kondusif bagi membantu P&amp;P.</a:t>
            </a:r>
          </a:p>
          <a:p>
            <a:pPr marL="457200" indent="-457200" eaLnBrk="1" hangingPunct="1">
              <a:buFont typeface="Arial" charset="0"/>
              <a:buAutoNum type="arabicPeriod"/>
              <a:defRPr/>
            </a:pPr>
            <a:r>
              <a:rPr lang="ms-MY" sz="2400" dirty="0" smtClean="0">
                <a:latin typeface="Arial" charset="0"/>
                <a:cs typeface="Arial" charset="0"/>
              </a:rPr>
              <a:t>Murid LINUS kurang diberi perhatian semasa proses P&amp;P.</a:t>
            </a:r>
          </a:p>
          <a:p>
            <a:pPr marL="457200" indent="-457200" eaLnBrk="1" hangingPunct="1">
              <a:buFont typeface="Arial" charset="0"/>
              <a:buAutoNum type="arabicPeriod"/>
              <a:defRPr/>
            </a:pPr>
            <a:r>
              <a:rPr lang="ms-MY" sz="2400" dirty="0" smtClean="0">
                <a:latin typeface="Arial" charset="0"/>
                <a:cs typeface="Arial" charset="0"/>
              </a:rPr>
              <a:t>Guru tidak merancang P&amp;P menyebabkan pelaksanaan kurang berkesan.</a:t>
            </a:r>
          </a:p>
          <a:p>
            <a:pPr marL="457200" indent="-457200" eaLnBrk="1" hangingPunct="1">
              <a:buFont typeface="Arial" charset="0"/>
              <a:buAutoNum type="arabicPeriod"/>
              <a:defRPr/>
            </a:pPr>
            <a:r>
              <a:rPr lang="ms-MY" sz="2400" dirty="0" smtClean="0">
                <a:latin typeface="Arial" charset="0"/>
                <a:cs typeface="Arial" charset="0"/>
              </a:rPr>
              <a:t>Pencerapan kurang mematuhi jadual yang telah dirancang.</a:t>
            </a:r>
          </a:p>
          <a:p>
            <a:pPr marL="457200" indent="-457200" eaLnBrk="1" hangingPunct="1">
              <a:buFont typeface="Arial" charset="0"/>
              <a:buAutoNum type="arabicPeriod"/>
              <a:defRPr/>
            </a:pPr>
            <a:r>
              <a:rPr lang="ms-MY" sz="2400" dirty="0" smtClean="0">
                <a:latin typeface="Arial" charset="0"/>
                <a:cs typeface="Arial" charset="0"/>
              </a:rPr>
              <a:t>Terdapat Guru Besar tidak membuat pencerapan P&amp;P.</a:t>
            </a:r>
          </a:p>
          <a:p>
            <a:pPr marL="457200" indent="-457200" eaLnBrk="1" hangingPunct="1">
              <a:buFont typeface="Arial" charset="0"/>
              <a:buAutoNum type="arabicPeriod"/>
              <a:defRPr/>
            </a:pPr>
            <a:endParaRPr lang="ms-MY" sz="2400" dirty="0" smtClean="0">
              <a:latin typeface="Arial" charset="0"/>
              <a:cs typeface="Arial" charset="0"/>
            </a:endParaRPr>
          </a:p>
          <a:p>
            <a:pPr eaLnBrk="1" hangingPunct="1">
              <a:buFont typeface="Arial" charset="0"/>
              <a:buNone/>
              <a:defRPr/>
            </a:pPr>
            <a:endParaRPr lang="ms-MY" sz="2400" dirty="0" smtClean="0">
              <a:latin typeface="Arial" charset="0"/>
              <a:cs typeface="Arial" charset="0"/>
            </a:endParaRPr>
          </a:p>
        </p:txBody>
      </p:sp>
      <p:pic>
        <p:nvPicPr>
          <p:cNvPr id="6148" name="Picture 7" descr="G:\PIC_LINUS\1MALAYSIA LOGO.jpg"/>
          <p:cNvPicPr>
            <a:picLocks noChangeAspect="1" noChangeArrowheads="1"/>
          </p:cNvPicPr>
          <p:nvPr/>
        </p:nvPicPr>
        <p:blipFill>
          <a:blip r:embed="rId2"/>
          <a:srcRect/>
          <a:stretch>
            <a:fillRect/>
          </a:stretch>
        </p:blipFill>
        <p:spPr bwMode="auto">
          <a:xfrm>
            <a:off x="8143875" y="142875"/>
            <a:ext cx="568325" cy="785813"/>
          </a:xfrm>
          <a:prstGeom prst="rect">
            <a:avLst/>
          </a:prstGeom>
          <a:noFill/>
          <a:ln w="9525">
            <a:noFill/>
            <a:miter lim="800000"/>
            <a:headEnd/>
            <a:tailEnd/>
          </a:ln>
        </p:spPr>
      </p:pic>
      <p:sp>
        <p:nvSpPr>
          <p:cNvPr id="6149" name="TextBox 4"/>
          <p:cNvSpPr txBox="1">
            <a:spLocks noChangeArrowheads="1"/>
          </p:cNvSpPr>
          <p:nvPr/>
        </p:nvSpPr>
        <p:spPr bwMode="auto">
          <a:xfrm>
            <a:off x="7572375" y="952500"/>
            <a:ext cx="1514475" cy="261938"/>
          </a:xfrm>
          <a:prstGeom prst="rect">
            <a:avLst/>
          </a:prstGeom>
          <a:noFill/>
          <a:ln w="9525">
            <a:noFill/>
            <a:miter lim="800000"/>
            <a:headEnd/>
            <a:tailEnd/>
          </a:ln>
        </p:spPr>
        <p:txBody>
          <a:bodyPr wrap="none">
            <a:spAutoFit/>
          </a:bodyPr>
          <a:lstStyle/>
          <a:p>
            <a:r>
              <a:rPr lang="en-US" sz="1100" b="1"/>
              <a:t>NKRA PENDIDIKAN</a:t>
            </a:r>
            <a:endParaRPr lang="en-MY" sz="1100" b="1"/>
          </a:p>
        </p:txBody>
      </p:sp>
      <p:pic>
        <p:nvPicPr>
          <p:cNvPr id="6150" name="Picture 4" descr="C:\Users\SHIM\Desktop\gtp2.jpg"/>
          <p:cNvPicPr>
            <a:picLocks noChangeAspect="1" noChangeArrowheads="1"/>
          </p:cNvPicPr>
          <p:nvPr/>
        </p:nvPicPr>
        <p:blipFill>
          <a:blip r:embed="rId3"/>
          <a:srcRect/>
          <a:stretch>
            <a:fillRect/>
          </a:stretch>
        </p:blipFill>
        <p:spPr bwMode="auto">
          <a:xfrm>
            <a:off x="428625" y="285750"/>
            <a:ext cx="947738" cy="7239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7848600" cy="6172199"/>
          </a:xfrm>
        </p:spPr>
        <p:txBody>
          <a:bodyPr>
            <a:normAutofit fontScale="90000"/>
          </a:bodyPr>
          <a:lstStyle/>
          <a:p>
            <a:pPr algn="ctr"/>
            <a:r>
              <a:rPr lang="en-US" sz="2800" dirty="0" smtClean="0"/>
              <a:t/>
            </a:r>
            <a:br>
              <a:rPr lang="en-US" sz="2800" dirty="0" smtClean="0"/>
            </a:br>
            <a:r>
              <a:rPr lang="en-US" sz="2800" dirty="0" smtClean="0"/>
              <a:t/>
            </a:r>
            <a:br>
              <a:rPr lang="en-US" sz="2800" dirty="0" smtClean="0"/>
            </a:br>
            <a:r>
              <a:rPr lang="en-US" sz="2800" dirty="0" smtClean="0"/>
              <a:t/>
            </a:r>
            <a:br>
              <a:rPr lang="en-US" sz="2800" dirty="0" smtClean="0"/>
            </a:br>
            <a:r>
              <a:rPr lang="en-US" sz="2800" dirty="0" smtClean="0"/>
              <a:t> </a:t>
            </a:r>
            <a:r>
              <a:rPr lang="en-US" sz="6600" dirty="0" smtClean="0">
                <a:solidFill>
                  <a:srgbClr val="FF0000"/>
                </a:solidFill>
              </a:rPr>
              <a:t>CONTOH KELAS LINUS &amp;</a:t>
            </a:r>
            <a:br>
              <a:rPr lang="en-US" sz="6600" dirty="0" smtClean="0">
                <a:solidFill>
                  <a:srgbClr val="FF0000"/>
                </a:solidFill>
              </a:rPr>
            </a:br>
            <a:r>
              <a:rPr lang="en-US" sz="6600" dirty="0" err="1" smtClean="0">
                <a:solidFill>
                  <a:srgbClr val="FF0000"/>
                </a:solidFill>
              </a:rPr>
              <a:t>PdP</a:t>
            </a:r>
            <a:r>
              <a:rPr lang="en-US" sz="6600" dirty="0" smtClean="0">
                <a:solidFill>
                  <a:srgbClr val="FF0000"/>
                </a:solidFill>
              </a:rPr>
              <a:t> LINUS</a:t>
            </a:r>
            <a:r>
              <a:rPr lang="en-US" sz="2800" dirty="0" smtClean="0"/>
              <a:t/>
            </a:r>
            <a:br>
              <a:rPr lang="en-US" sz="2800" dirty="0" smtClean="0"/>
            </a:br>
            <a:r>
              <a:rPr lang="en-US" sz="2800" dirty="0" smtClean="0"/>
              <a:t/>
            </a:r>
            <a:br>
              <a:rPr lang="en-US" sz="2800" dirty="0" smtClean="0"/>
            </a:br>
            <a:r>
              <a:rPr lang="en-US" sz="2800" dirty="0" smtClean="0"/>
              <a:t/>
            </a:r>
            <a:br>
              <a:rPr lang="en-US" sz="2800" dirty="0" smtClean="0"/>
            </a:br>
            <a:r>
              <a:rPr lang="en-US" sz="2800" dirty="0" smtClean="0"/>
              <a:t/>
            </a:r>
            <a:br>
              <a:rPr lang="en-US" sz="2800" dirty="0" smtClean="0"/>
            </a:br>
            <a:r>
              <a:rPr lang="en-US" sz="2800" dirty="0" smtClean="0"/>
              <a:t/>
            </a:r>
            <a:br>
              <a:rPr lang="en-US" sz="2800" dirty="0" smtClean="0"/>
            </a:br>
            <a:endParaRPr lang="en-US" sz="2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4"/>
          <p:cNvPicPr>
            <a:picLocks noChangeAspect="1" noChangeArrowheads="1"/>
          </p:cNvPicPr>
          <p:nvPr/>
        </p:nvPicPr>
        <p:blipFill>
          <a:blip r:embed="rId3"/>
          <a:srcRect/>
          <a:stretch>
            <a:fillRect/>
          </a:stretch>
        </p:blipFill>
        <p:spPr bwMode="auto">
          <a:xfrm>
            <a:off x="0" y="0"/>
            <a:ext cx="10210800" cy="6784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4"/>
          <p:cNvPicPr>
            <a:picLocks noChangeAspect="1" noChangeArrowheads="1"/>
          </p:cNvPicPr>
          <p:nvPr/>
        </p:nvPicPr>
        <p:blipFill>
          <a:blip r:embed="rId3"/>
          <a:srcRect/>
          <a:stretch>
            <a:fillRect/>
          </a:stretch>
        </p:blipFill>
        <p:spPr bwMode="auto">
          <a:xfrm>
            <a:off x="0" y="0"/>
            <a:ext cx="10058400" cy="6684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20040"/>
            <a:ext cx="6934200" cy="1143000"/>
          </a:xfrm>
        </p:spPr>
        <p:txBody>
          <a:bodyPr>
            <a:normAutofit fontScale="90000"/>
          </a:bodyPr>
          <a:lstStyle/>
          <a:p>
            <a:pPr algn="ctr"/>
            <a:r>
              <a:rPr lang="en-US" dirty="0" err="1" smtClean="0">
                <a:solidFill>
                  <a:schemeClr val="tx1"/>
                </a:solidFill>
              </a:rPr>
              <a:t>Pengajaran</a:t>
            </a:r>
            <a:r>
              <a:rPr lang="en-US" dirty="0" smtClean="0">
                <a:solidFill>
                  <a:schemeClr val="tx1"/>
                </a:solidFill>
              </a:rPr>
              <a:t> </a:t>
            </a:r>
            <a:r>
              <a:rPr lang="en-US" dirty="0" err="1" smtClean="0">
                <a:solidFill>
                  <a:schemeClr val="tx1"/>
                </a:solidFill>
              </a:rPr>
              <a:t>dan</a:t>
            </a:r>
            <a:r>
              <a:rPr lang="en-US" dirty="0" smtClean="0">
                <a:solidFill>
                  <a:schemeClr val="tx1"/>
                </a:solidFill>
              </a:rPr>
              <a:t> </a:t>
            </a:r>
            <a:r>
              <a:rPr lang="en-US" dirty="0" err="1" smtClean="0">
                <a:solidFill>
                  <a:schemeClr val="tx1"/>
                </a:solidFill>
              </a:rPr>
              <a:t>pembelajaran</a:t>
            </a:r>
            <a:r>
              <a:rPr lang="en-US" dirty="0" smtClean="0">
                <a:solidFill>
                  <a:schemeClr val="tx1"/>
                </a:solidFill>
              </a:rPr>
              <a:t> </a:t>
            </a:r>
            <a:r>
              <a:rPr lang="en-US" dirty="0" err="1" smtClean="0">
                <a:solidFill>
                  <a:schemeClr val="tx1"/>
                </a:solidFill>
              </a:rPr>
              <a:t>murid</a:t>
            </a:r>
            <a:r>
              <a:rPr lang="en-US" dirty="0" smtClean="0">
                <a:solidFill>
                  <a:schemeClr val="tx1"/>
                </a:solidFill>
              </a:rPr>
              <a:t> </a:t>
            </a:r>
            <a:r>
              <a:rPr lang="en-US" dirty="0" err="1" smtClean="0">
                <a:solidFill>
                  <a:schemeClr val="tx1"/>
                </a:solidFill>
              </a:rPr>
              <a:t>linus</a:t>
            </a:r>
            <a:endParaRPr lang="ms-MY" dirty="0">
              <a:solidFill>
                <a:schemeClr val="tx1"/>
              </a:solidFill>
            </a:endParaRPr>
          </a:p>
        </p:txBody>
      </p:sp>
      <p:pic>
        <p:nvPicPr>
          <p:cNvPr id="23570" name="Picture 18" descr="G:\linus\DSC06777.JPG"/>
          <p:cNvPicPr>
            <a:picLocks noGrp="1" noChangeAspect="1" noChangeArrowheads="1"/>
          </p:cNvPicPr>
          <p:nvPr>
            <p:ph idx="1"/>
          </p:nvPr>
        </p:nvPicPr>
        <p:blipFill>
          <a:blip r:embed="rId2" cstate="print"/>
          <a:srcRect/>
          <a:stretch>
            <a:fillRect/>
          </a:stretch>
        </p:blipFill>
        <p:spPr bwMode="auto">
          <a:xfrm>
            <a:off x="609600" y="1524000"/>
            <a:ext cx="7848600" cy="4648200"/>
          </a:xfrm>
          <a:prstGeom prst="rect">
            <a:avLst/>
          </a:prstGeom>
          <a:noFill/>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4" descr="P9210020"/>
          <p:cNvPicPr>
            <a:picLocks noChangeAspect="1" noChangeArrowheads="1"/>
          </p:cNvPicPr>
          <p:nvPr/>
        </p:nvPicPr>
        <p:blipFill>
          <a:blip r:embed="rId3"/>
          <a:srcRect/>
          <a:stretch>
            <a:fillRect/>
          </a:stretch>
        </p:blipFill>
        <p:spPr bwMode="auto">
          <a:xfrm>
            <a:off x="98425" y="74613"/>
            <a:ext cx="9426575" cy="6708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0"/>
            <a:ext cx="7239000" cy="1143000"/>
          </a:xfrm>
        </p:spPr>
        <p:txBody>
          <a:bodyPr>
            <a:normAutofit fontScale="90000"/>
          </a:bodyPr>
          <a:lstStyle/>
          <a:p>
            <a:r>
              <a:rPr lang="en-US" dirty="0" err="1" smtClean="0">
                <a:solidFill>
                  <a:schemeClr val="tx1"/>
                </a:solidFill>
              </a:rPr>
              <a:t>Latih</a:t>
            </a:r>
            <a:r>
              <a:rPr lang="en-US" dirty="0" smtClean="0">
                <a:solidFill>
                  <a:schemeClr val="tx1"/>
                </a:solidFill>
              </a:rPr>
              <a:t> </a:t>
            </a:r>
            <a:r>
              <a:rPr lang="en-US" dirty="0" err="1" smtClean="0">
                <a:solidFill>
                  <a:schemeClr val="tx1"/>
                </a:solidFill>
              </a:rPr>
              <a:t>tubi</a:t>
            </a:r>
            <a:r>
              <a:rPr lang="en-US" dirty="0" smtClean="0">
                <a:solidFill>
                  <a:schemeClr val="tx1"/>
                </a:solidFill>
              </a:rPr>
              <a:t> </a:t>
            </a:r>
            <a:r>
              <a:rPr lang="en-US" dirty="0" err="1" smtClean="0">
                <a:solidFill>
                  <a:schemeClr val="tx1"/>
                </a:solidFill>
              </a:rPr>
              <a:t>bacaan</a:t>
            </a:r>
            <a:r>
              <a:rPr lang="en-US" dirty="0" smtClean="0">
                <a:solidFill>
                  <a:schemeClr val="tx1"/>
                </a:solidFill>
              </a:rPr>
              <a:t> </a:t>
            </a:r>
            <a:r>
              <a:rPr lang="en-US" dirty="0" err="1" smtClean="0">
                <a:solidFill>
                  <a:schemeClr val="tx1"/>
                </a:solidFill>
              </a:rPr>
              <a:t>di</a:t>
            </a:r>
            <a:r>
              <a:rPr lang="en-US" dirty="0" smtClean="0">
                <a:solidFill>
                  <a:schemeClr val="tx1"/>
                </a:solidFill>
              </a:rPr>
              <a:t> </a:t>
            </a:r>
            <a:r>
              <a:rPr lang="en-US" dirty="0" err="1" smtClean="0">
                <a:solidFill>
                  <a:schemeClr val="tx1"/>
                </a:solidFill>
              </a:rPr>
              <a:t>bilik</a:t>
            </a:r>
            <a:r>
              <a:rPr lang="en-US" dirty="0" smtClean="0">
                <a:solidFill>
                  <a:schemeClr val="tx1"/>
                </a:solidFill>
              </a:rPr>
              <a:t> </a:t>
            </a:r>
            <a:r>
              <a:rPr lang="en-US" dirty="0" err="1" smtClean="0">
                <a:solidFill>
                  <a:schemeClr val="tx1"/>
                </a:solidFill>
              </a:rPr>
              <a:t>linus</a:t>
            </a:r>
            <a:endParaRPr lang="ms-MY" dirty="0">
              <a:solidFill>
                <a:schemeClr val="tx1"/>
              </a:solidFill>
            </a:endParaRPr>
          </a:p>
        </p:txBody>
      </p:sp>
      <p:pic>
        <p:nvPicPr>
          <p:cNvPr id="22530" name="Picture 2" descr="G:\linus\DSC06782.JPG"/>
          <p:cNvPicPr>
            <a:picLocks noGrp="1" noChangeAspect="1" noChangeArrowheads="1"/>
          </p:cNvPicPr>
          <p:nvPr>
            <p:ph idx="1"/>
          </p:nvPr>
        </p:nvPicPr>
        <p:blipFill>
          <a:blip r:embed="rId2" cstate="print"/>
          <a:srcRect/>
          <a:stretch>
            <a:fillRect/>
          </a:stretch>
        </p:blipFill>
        <p:spPr bwMode="auto">
          <a:xfrm>
            <a:off x="533400" y="1143000"/>
            <a:ext cx="8229600" cy="5313363"/>
          </a:xfrm>
          <a:prstGeom prst="rect">
            <a:avLst/>
          </a:prstGeom>
          <a:noFill/>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0998"/>
            <a:ext cx="8229600" cy="5943601"/>
          </a:xfrm>
        </p:spPr>
        <p:txBody>
          <a:bodyPr>
            <a:noAutofit/>
          </a:bodyPr>
          <a:lstStyle/>
          <a:p>
            <a:r>
              <a:rPr lang="en-US" sz="2000" b="1" dirty="0" smtClean="0">
                <a:latin typeface="Century Gothic" pitchFamily="34" charset="0"/>
              </a:rPr>
              <a:t>PENGENALAN</a:t>
            </a:r>
          </a:p>
          <a:p>
            <a:pPr>
              <a:buNone/>
            </a:pPr>
            <a:r>
              <a:rPr lang="en-US" sz="2000" dirty="0" smtClean="0">
                <a:latin typeface="Century Gothic" pitchFamily="34" charset="0"/>
              </a:rPr>
              <a:t>   </a:t>
            </a:r>
          </a:p>
          <a:p>
            <a:pPr>
              <a:buNone/>
            </a:pPr>
            <a:r>
              <a:rPr lang="en-US" sz="2000" dirty="0" smtClean="0">
                <a:latin typeface="Century Gothic" pitchFamily="34" charset="0"/>
              </a:rPr>
              <a:t> (NKRA’s) </a:t>
            </a:r>
            <a:r>
              <a:rPr lang="en-US" sz="2000" dirty="0" err="1" smtClean="0">
                <a:latin typeface="Century Gothic" pitchFamily="34" charset="0"/>
              </a:rPr>
              <a:t>menyasarkan</a:t>
            </a:r>
            <a:r>
              <a:rPr lang="en-US" sz="2000" dirty="0" smtClean="0">
                <a:latin typeface="Century Gothic" pitchFamily="34" charset="0"/>
              </a:rPr>
              <a:t> </a:t>
            </a:r>
            <a:r>
              <a:rPr lang="en-US" sz="2000" dirty="0" err="1" smtClean="0">
                <a:latin typeface="Century Gothic" pitchFamily="34" charset="0"/>
              </a:rPr>
              <a:t>bahawa</a:t>
            </a:r>
            <a:r>
              <a:rPr lang="en-US" sz="2000" dirty="0" smtClean="0">
                <a:latin typeface="Century Gothic" pitchFamily="34" charset="0"/>
              </a:rPr>
              <a:t> </a:t>
            </a:r>
            <a:r>
              <a:rPr lang="en-US" sz="2000" dirty="0" err="1" smtClean="0">
                <a:latin typeface="Century Gothic" pitchFamily="34" charset="0"/>
              </a:rPr>
              <a:t>semua</a:t>
            </a:r>
            <a:r>
              <a:rPr lang="en-US" sz="2000" dirty="0" smtClean="0">
                <a:latin typeface="Century Gothic" pitchFamily="34" charset="0"/>
              </a:rPr>
              <a:t>  </a:t>
            </a:r>
            <a:r>
              <a:rPr lang="en-US" sz="2000" dirty="0" err="1" smtClean="0">
                <a:latin typeface="Century Gothic" pitchFamily="34" charset="0"/>
              </a:rPr>
              <a:t>murid</a:t>
            </a:r>
            <a:r>
              <a:rPr lang="en-US" sz="2000" dirty="0" smtClean="0">
                <a:latin typeface="Century Gothic" pitchFamily="34" charset="0"/>
              </a:rPr>
              <a:t>  </a:t>
            </a:r>
            <a:r>
              <a:rPr lang="en-US" sz="2000" dirty="0" err="1" smtClean="0">
                <a:latin typeface="Century Gothic" pitchFamily="34" charset="0"/>
              </a:rPr>
              <a:t>Kohort</a:t>
            </a:r>
            <a:r>
              <a:rPr lang="en-US" sz="2000" dirty="0" smtClean="0">
                <a:latin typeface="Century Gothic" pitchFamily="34" charset="0"/>
              </a:rPr>
              <a:t> 2, 2013</a:t>
            </a:r>
          </a:p>
          <a:p>
            <a:pPr>
              <a:buNone/>
            </a:pPr>
            <a:r>
              <a:rPr lang="en-US" sz="2000" dirty="0" smtClean="0">
                <a:latin typeface="Century Gothic" pitchFamily="34" charset="0"/>
              </a:rPr>
              <a:t> </a:t>
            </a:r>
            <a:r>
              <a:rPr lang="en-US" sz="2000" dirty="0" err="1" smtClean="0">
                <a:latin typeface="Century Gothic" pitchFamily="34" charset="0"/>
              </a:rPr>
              <a:t>dapat</a:t>
            </a:r>
            <a:r>
              <a:rPr lang="en-US" sz="2000" dirty="0" smtClean="0">
                <a:latin typeface="Century Gothic" pitchFamily="34" charset="0"/>
              </a:rPr>
              <a:t> </a:t>
            </a:r>
            <a:r>
              <a:rPr lang="en-US" sz="2000" dirty="0" err="1" smtClean="0">
                <a:latin typeface="Century Gothic" pitchFamily="34" charset="0"/>
              </a:rPr>
              <a:t>bebas</a:t>
            </a:r>
            <a:r>
              <a:rPr lang="en-US" sz="2000" dirty="0" smtClean="0">
                <a:latin typeface="Century Gothic" pitchFamily="34" charset="0"/>
              </a:rPr>
              <a:t> LINUS </a:t>
            </a:r>
            <a:r>
              <a:rPr lang="en-US" sz="2000" dirty="0" err="1" smtClean="0">
                <a:latin typeface="Century Gothic" pitchFamily="34" charset="0"/>
              </a:rPr>
              <a:t>selewat-lewatnya</a:t>
            </a:r>
            <a:r>
              <a:rPr lang="en-US" sz="2000" dirty="0" smtClean="0">
                <a:latin typeface="Century Gothic" pitchFamily="34" charset="0"/>
              </a:rPr>
              <a:t> </a:t>
            </a:r>
            <a:r>
              <a:rPr lang="en-US" sz="2000" dirty="0" err="1" smtClean="0">
                <a:latin typeface="Century Gothic" pitchFamily="34" charset="0"/>
              </a:rPr>
              <a:t>di</a:t>
            </a:r>
            <a:r>
              <a:rPr lang="en-US" sz="2000" dirty="0" smtClean="0">
                <a:latin typeface="Century Gothic" pitchFamily="34" charset="0"/>
              </a:rPr>
              <a:t> </a:t>
            </a:r>
            <a:r>
              <a:rPr lang="en-US" sz="2000" dirty="0" err="1" smtClean="0">
                <a:latin typeface="Century Gothic" pitchFamily="34" charset="0"/>
              </a:rPr>
              <a:t>saringan</a:t>
            </a:r>
            <a:r>
              <a:rPr lang="en-US" sz="2000" dirty="0" smtClean="0">
                <a:latin typeface="Century Gothic" pitchFamily="34" charset="0"/>
              </a:rPr>
              <a:t> 2 </a:t>
            </a:r>
            <a:r>
              <a:rPr lang="en-US" sz="2000" dirty="0" err="1" smtClean="0">
                <a:latin typeface="Century Gothic" pitchFamily="34" charset="0"/>
              </a:rPr>
              <a:t>bulan</a:t>
            </a:r>
            <a:endParaRPr lang="en-US" sz="2000" dirty="0" smtClean="0">
              <a:latin typeface="Century Gothic" pitchFamily="34" charset="0"/>
            </a:endParaRPr>
          </a:p>
          <a:p>
            <a:pPr>
              <a:buNone/>
            </a:pPr>
            <a:r>
              <a:rPr lang="en-US" sz="2000" dirty="0" smtClean="0">
                <a:latin typeface="Century Gothic" pitchFamily="34" charset="0"/>
              </a:rPr>
              <a:t> September 2013. </a:t>
            </a:r>
          </a:p>
          <a:p>
            <a:pPr>
              <a:buNone/>
            </a:pPr>
            <a:endParaRPr lang="en-US" sz="2000" dirty="0" smtClean="0"/>
          </a:p>
          <a:p>
            <a:pPr>
              <a:buNone/>
            </a:pPr>
            <a:r>
              <a:rPr lang="en-US" sz="2000" b="1" dirty="0" err="1" smtClean="0">
                <a:latin typeface="Century Gothic" pitchFamily="34" charset="0"/>
              </a:rPr>
              <a:t>Kecuali</a:t>
            </a:r>
            <a:r>
              <a:rPr lang="en-US" sz="2000" b="1" dirty="0" smtClean="0">
                <a:latin typeface="Century Gothic" pitchFamily="34" charset="0"/>
              </a:rPr>
              <a:t>;</a:t>
            </a:r>
          </a:p>
          <a:p>
            <a:pPr>
              <a:buNone/>
            </a:pPr>
            <a:r>
              <a:rPr lang="en-US" sz="2000" dirty="0" err="1" smtClean="0">
                <a:latin typeface="Century Gothic" pitchFamily="34" charset="0"/>
              </a:rPr>
              <a:t>Bagi</a:t>
            </a:r>
            <a:r>
              <a:rPr lang="en-US" sz="2000" dirty="0" smtClean="0">
                <a:latin typeface="Century Gothic" pitchFamily="34" charset="0"/>
              </a:rPr>
              <a:t> </a:t>
            </a:r>
            <a:r>
              <a:rPr lang="en-US" sz="2000" dirty="0" err="1" smtClean="0">
                <a:latin typeface="Century Gothic" pitchFamily="34" charset="0"/>
              </a:rPr>
              <a:t>murid</a:t>
            </a:r>
            <a:r>
              <a:rPr lang="en-US" sz="2000" dirty="0" smtClean="0">
                <a:latin typeface="Century Gothic" pitchFamily="34" charset="0"/>
              </a:rPr>
              <a:t> </a:t>
            </a:r>
            <a:r>
              <a:rPr lang="en-US" sz="2000" dirty="0" err="1" smtClean="0">
                <a:latin typeface="Century Gothic" pitchFamily="34" charset="0"/>
              </a:rPr>
              <a:t>berkeperluan</a:t>
            </a:r>
            <a:r>
              <a:rPr lang="en-US" sz="2000" dirty="0" smtClean="0">
                <a:latin typeface="Century Gothic" pitchFamily="34" charset="0"/>
              </a:rPr>
              <a:t> </a:t>
            </a:r>
            <a:r>
              <a:rPr lang="en-US" sz="2000" dirty="0" err="1" smtClean="0">
                <a:latin typeface="Century Gothic" pitchFamily="34" charset="0"/>
              </a:rPr>
              <a:t>khas</a:t>
            </a:r>
            <a:r>
              <a:rPr lang="en-US" sz="2000" dirty="0" smtClean="0">
                <a:latin typeface="Century Gothic" pitchFamily="34" charset="0"/>
              </a:rPr>
              <a:t> yang </a:t>
            </a:r>
            <a:r>
              <a:rPr lang="en-US" sz="2000" dirty="0" err="1" smtClean="0">
                <a:latin typeface="Century Gothic" pitchFamily="34" charset="0"/>
              </a:rPr>
              <a:t>telah</a:t>
            </a:r>
            <a:r>
              <a:rPr lang="en-US" sz="2000" dirty="0" smtClean="0">
                <a:latin typeface="Century Gothic" pitchFamily="34" charset="0"/>
              </a:rPr>
              <a:t> </a:t>
            </a:r>
            <a:r>
              <a:rPr lang="en-US" sz="2000" dirty="0" err="1" smtClean="0">
                <a:latin typeface="Century Gothic" pitchFamily="34" charset="0"/>
              </a:rPr>
              <a:t>disahkan</a:t>
            </a:r>
            <a:r>
              <a:rPr lang="en-US" sz="2000" dirty="0" smtClean="0">
                <a:latin typeface="Century Gothic" pitchFamily="34" charset="0"/>
              </a:rPr>
              <a:t> </a:t>
            </a:r>
            <a:r>
              <a:rPr lang="en-US" sz="2000" dirty="0" err="1" smtClean="0">
                <a:latin typeface="Century Gothic" pitchFamily="34" charset="0"/>
              </a:rPr>
              <a:t>oleh</a:t>
            </a:r>
            <a:r>
              <a:rPr lang="en-US" sz="2000" dirty="0" smtClean="0">
                <a:latin typeface="Century Gothic" pitchFamily="34" charset="0"/>
              </a:rPr>
              <a:t> </a:t>
            </a:r>
            <a:r>
              <a:rPr lang="en-US" sz="2000" dirty="0" err="1" smtClean="0">
                <a:latin typeface="Century Gothic" pitchFamily="34" charset="0"/>
              </a:rPr>
              <a:t>doktor</a:t>
            </a:r>
            <a:r>
              <a:rPr lang="en-US" sz="2000" dirty="0" smtClean="0">
                <a:latin typeface="Century Gothic" pitchFamily="34" charset="0"/>
              </a:rPr>
              <a:t>;</a:t>
            </a:r>
            <a:br>
              <a:rPr lang="en-US" sz="2000" dirty="0" smtClean="0">
                <a:latin typeface="Century Gothic" pitchFamily="34" charset="0"/>
              </a:rPr>
            </a:br>
            <a:r>
              <a:rPr lang="en-US" sz="2000" dirty="0" smtClean="0">
                <a:latin typeface="Century Gothic" pitchFamily="34" charset="0"/>
              </a:rPr>
              <a:t>	*</a:t>
            </a:r>
            <a:r>
              <a:rPr lang="en-US" sz="2000" dirty="0" err="1" smtClean="0">
                <a:latin typeface="Century Gothic" pitchFamily="34" charset="0"/>
              </a:rPr>
              <a:t>Masalah</a:t>
            </a:r>
            <a:r>
              <a:rPr lang="en-US" sz="2000" dirty="0" smtClean="0">
                <a:latin typeface="Century Gothic" pitchFamily="34" charset="0"/>
              </a:rPr>
              <a:t> </a:t>
            </a:r>
            <a:r>
              <a:rPr lang="en-US" sz="2000" dirty="0" err="1" smtClean="0">
                <a:latin typeface="Century Gothic" pitchFamily="34" charset="0"/>
              </a:rPr>
              <a:t>pendengaran</a:t>
            </a:r>
            <a:r>
              <a:rPr lang="en-US" sz="2000" dirty="0" smtClean="0">
                <a:latin typeface="Century Gothic" pitchFamily="34" charset="0"/>
              </a:rPr>
              <a:t/>
            </a:r>
            <a:br>
              <a:rPr lang="en-US" sz="2000" dirty="0" smtClean="0">
                <a:latin typeface="Century Gothic" pitchFamily="34" charset="0"/>
              </a:rPr>
            </a:br>
            <a:r>
              <a:rPr lang="en-US" sz="2000" dirty="0" smtClean="0">
                <a:latin typeface="Century Gothic" pitchFamily="34" charset="0"/>
              </a:rPr>
              <a:t>	*</a:t>
            </a:r>
            <a:r>
              <a:rPr lang="en-US" sz="2000" dirty="0" err="1" smtClean="0">
                <a:latin typeface="Century Gothic" pitchFamily="34" charset="0"/>
              </a:rPr>
              <a:t>Masalah</a:t>
            </a:r>
            <a:r>
              <a:rPr lang="en-US" sz="2000" dirty="0" smtClean="0">
                <a:latin typeface="Century Gothic" pitchFamily="34" charset="0"/>
              </a:rPr>
              <a:t> </a:t>
            </a:r>
            <a:r>
              <a:rPr lang="en-US" sz="2000" dirty="0" err="1" smtClean="0">
                <a:latin typeface="Century Gothic" pitchFamily="34" charset="0"/>
              </a:rPr>
              <a:t>pertuturan</a:t>
            </a:r>
            <a:r>
              <a:rPr lang="en-US" sz="2000" dirty="0" smtClean="0">
                <a:latin typeface="Century Gothic" pitchFamily="34" charset="0"/>
              </a:rPr>
              <a:t/>
            </a:r>
            <a:br>
              <a:rPr lang="en-US" sz="2000" dirty="0" smtClean="0">
                <a:latin typeface="Century Gothic" pitchFamily="34" charset="0"/>
              </a:rPr>
            </a:br>
            <a:r>
              <a:rPr lang="en-US" sz="2000" dirty="0" smtClean="0">
                <a:latin typeface="Century Gothic" pitchFamily="34" charset="0"/>
              </a:rPr>
              <a:t>	*</a:t>
            </a:r>
            <a:r>
              <a:rPr lang="en-US" sz="2000" dirty="0" err="1" smtClean="0">
                <a:latin typeface="Century Gothic" pitchFamily="34" charset="0"/>
              </a:rPr>
              <a:t>Masalah</a:t>
            </a:r>
            <a:r>
              <a:rPr lang="en-US" sz="2000" dirty="0" smtClean="0">
                <a:latin typeface="Century Gothic" pitchFamily="34" charset="0"/>
              </a:rPr>
              <a:t> </a:t>
            </a:r>
            <a:r>
              <a:rPr lang="en-US" sz="2000" dirty="0" err="1" smtClean="0">
                <a:latin typeface="Century Gothic" pitchFamily="34" charset="0"/>
              </a:rPr>
              <a:t>penglihatan</a:t>
            </a:r>
            <a:r>
              <a:rPr lang="en-US" sz="2000" dirty="0" smtClean="0">
                <a:latin typeface="Century Gothic" pitchFamily="34" charset="0"/>
              </a:rPr>
              <a:t/>
            </a:r>
            <a:br>
              <a:rPr lang="en-US" sz="2000" dirty="0" smtClean="0">
                <a:latin typeface="Century Gothic" pitchFamily="34" charset="0"/>
              </a:rPr>
            </a:br>
            <a:r>
              <a:rPr lang="en-US" sz="2000" dirty="0" smtClean="0">
                <a:latin typeface="Century Gothic" pitchFamily="34" charset="0"/>
              </a:rPr>
              <a:t>	*</a:t>
            </a:r>
            <a:r>
              <a:rPr lang="en-US" sz="2000" dirty="0" err="1" smtClean="0">
                <a:latin typeface="Century Gothic" pitchFamily="34" charset="0"/>
              </a:rPr>
              <a:t>Masalah</a:t>
            </a:r>
            <a:r>
              <a:rPr lang="en-US" sz="2000" dirty="0" smtClean="0">
                <a:latin typeface="Century Gothic" pitchFamily="34" charset="0"/>
              </a:rPr>
              <a:t> </a:t>
            </a:r>
            <a:r>
              <a:rPr lang="en-US" sz="2000" dirty="0" err="1" smtClean="0">
                <a:latin typeface="Century Gothic" pitchFamily="34" charset="0"/>
              </a:rPr>
              <a:t>terencat</a:t>
            </a:r>
            <a:r>
              <a:rPr lang="en-US" sz="2000" dirty="0" smtClean="0">
                <a:latin typeface="Century Gothic" pitchFamily="34" charset="0"/>
              </a:rPr>
              <a:t> </a:t>
            </a:r>
            <a:r>
              <a:rPr lang="en-US" sz="2000" dirty="0" err="1" smtClean="0">
                <a:latin typeface="Century Gothic" pitchFamily="34" charset="0"/>
              </a:rPr>
              <a:t>akal</a:t>
            </a:r>
            <a:r>
              <a:rPr lang="en-US" sz="2000" dirty="0" smtClean="0">
                <a:latin typeface="Century Gothic" pitchFamily="34" charset="0"/>
              </a:rPr>
              <a:t/>
            </a:r>
            <a:br>
              <a:rPr lang="en-US" sz="2000" dirty="0" smtClean="0">
                <a:latin typeface="Century Gothic" pitchFamily="34" charset="0"/>
              </a:rPr>
            </a:br>
            <a:r>
              <a:rPr lang="en-US" sz="2000" dirty="0" smtClean="0">
                <a:latin typeface="Century Gothic" pitchFamily="34" charset="0"/>
              </a:rPr>
              <a:t>	*</a:t>
            </a:r>
            <a:r>
              <a:rPr lang="en-US" sz="2000" dirty="0" err="1" smtClean="0">
                <a:latin typeface="Century Gothic" pitchFamily="34" charset="0"/>
              </a:rPr>
              <a:t>Masalah</a:t>
            </a:r>
            <a:r>
              <a:rPr lang="en-US" sz="2000" dirty="0" smtClean="0">
                <a:latin typeface="Century Gothic" pitchFamily="34" charset="0"/>
              </a:rPr>
              <a:t> </a:t>
            </a:r>
            <a:r>
              <a:rPr lang="en-US" sz="2000" dirty="0" err="1" smtClean="0">
                <a:latin typeface="Century Gothic" pitchFamily="34" charset="0"/>
              </a:rPr>
              <a:t>kepelbagaian</a:t>
            </a:r>
            <a:r>
              <a:rPr lang="en-US" sz="2000" dirty="0" smtClean="0">
                <a:latin typeface="Century Gothic" pitchFamily="34" charset="0"/>
              </a:rPr>
              <a:t> </a:t>
            </a:r>
            <a:r>
              <a:rPr lang="en-US" sz="2000" dirty="0" err="1" smtClean="0">
                <a:latin typeface="Century Gothic" pitchFamily="34" charset="0"/>
              </a:rPr>
              <a:t>deria</a:t>
            </a:r>
            <a:r>
              <a:rPr lang="en-US" sz="2000" dirty="0" smtClean="0">
                <a:latin typeface="Century Gothic" pitchFamily="34" charset="0"/>
              </a:rPr>
              <a:t/>
            </a:r>
            <a:br>
              <a:rPr lang="en-US" sz="2000" dirty="0" smtClean="0">
                <a:latin typeface="Century Gothic" pitchFamily="34" charset="0"/>
              </a:rPr>
            </a:br>
            <a:r>
              <a:rPr lang="en-US" sz="2000" dirty="0" smtClean="0">
                <a:latin typeface="Century Gothic" pitchFamily="34" charset="0"/>
              </a:rPr>
              <a:t>	</a:t>
            </a:r>
            <a:br>
              <a:rPr lang="en-US" sz="2000" dirty="0" smtClean="0">
                <a:latin typeface="Century Gothic" pitchFamily="34" charset="0"/>
              </a:rPr>
            </a:br>
            <a:r>
              <a:rPr lang="en-US" sz="2000" dirty="0" smtClean="0">
                <a:latin typeface="Century Gothic" pitchFamily="34" charset="0"/>
              </a:rPr>
              <a:t>    </a:t>
            </a:r>
            <a:r>
              <a:rPr lang="en-US" sz="2000" dirty="0" err="1" smtClean="0">
                <a:latin typeface="Century Gothic" pitchFamily="34" charset="0"/>
              </a:rPr>
              <a:t>Untuk</a:t>
            </a:r>
            <a:r>
              <a:rPr lang="en-US" sz="2000" dirty="0" smtClean="0">
                <a:latin typeface="Century Gothic" pitchFamily="34" charset="0"/>
              </a:rPr>
              <a:t> </a:t>
            </a:r>
            <a:r>
              <a:rPr lang="en-US" sz="2000" dirty="0" err="1" smtClean="0">
                <a:latin typeface="Century Gothic" pitchFamily="34" charset="0"/>
              </a:rPr>
              <a:t>murid-murid</a:t>
            </a:r>
            <a:r>
              <a:rPr lang="en-US" sz="2000" dirty="0" smtClean="0">
                <a:latin typeface="Century Gothic" pitchFamily="34" charset="0"/>
              </a:rPr>
              <a:t> yang </a:t>
            </a:r>
            <a:r>
              <a:rPr lang="en-US" sz="2000" dirty="0" err="1" smtClean="0">
                <a:latin typeface="Century Gothic" pitchFamily="34" charset="0"/>
              </a:rPr>
              <a:t>berkeperluan</a:t>
            </a:r>
            <a:r>
              <a:rPr lang="en-US" sz="2000" dirty="0" smtClean="0">
                <a:latin typeface="Century Gothic" pitchFamily="34" charset="0"/>
              </a:rPr>
              <a:t> </a:t>
            </a:r>
            <a:r>
              <a:rPr lang="en-US" sz="2000" dirty="0" err="1" smtClean="0">
                <a:latin typeface="Century Gothic" pitchFamily="34" charset="0"/>
              </a:rPr>
              <a:t>khas</a:t>
            </a:r>
            <a:r>
              <a:rPr lang="en-US" sz="2000" dirty="0" smtClean="0">
                <a:latin typeface="Century Gothic" pitchFamily="34" charset="0"/>
              </a:rPr>
              <a:t> </a:t>
            </a:r>
            <a:r>
              <a:rPr lang="en-US" sz="2000" dirty="0" err="1" smtClean="0">
                <a:latin typeface="Century Gothic" pitchFamily="34" charset="0"/>
              </a:rPr>
              <a:t>ini,satu</a:t>
            </a:r>
            <a:r>
              <a:rPr lang="en-US" sz="2000" dirty="0" smtClean="0">
                <a:latin typeface="Century Gothic" pitchFamily="34" charset="0"/>
              </a:rPr>
              <a:t>       </a:t>
            </a:r>
            <a:br>
              <a:rPr lang="en-US" sz="2000" dirty="0" smtClean="0">
                <a:latin typeface="Century Gothic" pitchFamily="34" charset="0"/>
              </a:rPr>
            </a:br>
            <a:r>
              <a:rPr lang="en-US" sz="2000" dirty="0" smtClean="0">
                <a:latin typeface="Century Gothic" pitchFamily="34" charset="0"/>
              </a:rPr>
              <a:t>    </a:t>
            </a:r>
            <a:r>
              <a:rPr lang="en-US" sz="2000" dirty="0" err="1" smtClean="0">
                <a:latin typeface="Century Gothic" pitchFamily="34" charset="0"/>
              </a:rPr>
              <a:t>kurikulum</a:t>
            </a:r>
            <a:r>
              <a:rPr lang="en-US" sz="2000" dirty="0" smtClean="0">
                <a:latin typeface="Century Gothic" pitchFamily="34" charset="0"/>
              </a:rPr>
              <a:t> </a:t>
            </a:r>
            <a:r>
              <a:rPr lang="en-US" sz="2000" dirty="0" err="1" smtClean="0">
                <a:latin typeface="Century Gothic" pitchFamily="34" charset="0"/>
              </a:rPr>
              <a:t>khusus</a:t>
            </a:r>
            <a:r>
              <a:rPr lang="en-US" sz="2000" dirty="0" smtClean="0">
                <a:latin typeface="Century Gothic" pitchFamily="34" charset="0"/>
              </a:rPr>
              <a:t> </a:t>
            </a:r>
            <a:r>
              <a:rPr lang="en-US" sz="2000" dirty="0" err="1" smtClean="0">
                <a:latin typeface="Century Gothic" pitchFamily="34" charset="0"/>
              </a:rPr>
              <a:t>telah</a:t>
            </a:r>
            <a:r>
              <a:rPr lang="en-US" sz="2000" dirty="0" smtClean="0">
                <a:latin typeface="Century Gothic" pitchFamily="34" charset="0"/>
              </a:rPr>
              <a:t> </a:t>
            </a:r>
            <a:r>
              <a:rPr lang="en-US" sz="2000" dirty="0" err="1" smtClean="0">
                <a:latin typeface="Century Gothic" pitchFamily="34" charset="0"/>
              </a:rPr>
              <a:t>dibina</a:t>
            </a:r>
            <a:r>
              <a:rPr lang="en-US" sz="2000" dirty="0" smtClean="0">
                <a:latin typeface="Century Gothic" pitchFamily="34" charset="0"/>
              </a:rPr>
              <a:t> </a:t>
            </a:r>
            <a:r>
              <a:rPr lang="en-US" sz="2000" dirty="0" err="1" smtClean="0">
                <a:latin typeface="Century Gothic" pitchFamily="34" charset="0"/>
              </a:rPr>
              <a:t>dan</a:t>
            </a:r>
            <a:r>
              <a:rPr lang="en-US" sz="2000" dirty="0" smtClean="0">
                <a:latin typeface="Century Gothic" pitchFamily="34" charset="0"/>
              </a:rPr>
              <a:t> </a:t>
            </a:r>
            <a:r>
              <a:rPr lang="en-US" sz="2000" dirty="0" err="1" smtClean="0">
                <a:latin typeface="Century Gothic" pitchFamily="34" charset="0"/>
              </a:rPr>
              <a:t>dinamakan</a:t>
            </a:r>
            <a:r>
              <a:rPr lang="en-US" sz="2000" dirty="0" smtClean="0">
                <a:latin typeface="Century Gothic" pitchFamily="34" charset="0"/>
              </a:rPr>
              <a:t> </a:t>
            </a:r>
            <a:r>
              <a:rPr lang="en-US" sz="2000" dirty="0" err="1" smtClean="0">
                <a:latin typeface="Century Gothic" pitchFamily="34" charset="0"/>
              </a:rPr>
              <a:t>Kelas</a:t>
            </a:r>
            <a:r>
              <a:rPr lang="en-US" sz="2000" dirty="0" smtClean="0">
                <a:latin typeface="Century Gothic" pitchFamily="34" charset="0"/>
              </a:rPr>
              <a:t/>
            </a:r>
            <a:br>
              <a:rPr lang="en-US" sz="2000" dirty="0" smtClean="0">
                <a:latin typeface="Century Gothic" pitchFamily="34" charset="0"/>
              </a:rPr>
            </a:br>
            <a:r>
              <a:rPr lang="en-US" sz="2000" dirty="0" smtClean="0">
                <a:latin typeface="Century Gothic" pitchFamily="34" charset="0"/>
              </a:rPr>
              <a:t>    </a:t>
            </a:r>
            <a:r>
              <a:rPr lang="en-US" sz="2000" dirty="0" err="1" smtClean="0">
                <a:latin typeface="Century Gothic" pitchFamily="34" charset="0"/>
              </a:rPr>
              <a:t>Pendidikan</a:t>
            </a:r>
            <a:r>
              <a:rPr lang="en-US" sz="2000" dirty="0" smtClean="0">
                <a:latin typeface="Century Gothic" pitchFamily="34" charset="0"/>
              </a:rPr>
              <a:t> </a:t>
            </a:r>
            <a:r>
              <a:rPr lang="en-US" sz="2000" dirty="0" err="1" smtClean="0">
                <a:latin typeface="Century Gothic" pitchFamily="34" charset="0"/>
              </a:rPr>
              <a:t>Khas</a:t>
            </a:r>
            <a:r>
              <a:rPr lang="en-US" sz="2000" dirty="0" smtClean="0">
                <a:latin typeface="Century Gothic" pitchFamily="34" charset="0"/>
              </a:rPr>
              <a:t>.</a:t>
            </a:r>
            <a:br>
              <a:rPr lang="en-US" sz="2000" dirty="0" smtClean="0">
                <a:latin typeface="Century Gothic" pitchFamily="34" charset="0"/>
              </a:rPr>
            </a:br>
            <a:r>
              <a:rPr lang="en-US" sz="2000" dirty="0" smtClean="0">
                <a:latin typeface="Century Gothic" pitchFamily="34" charset="0"/>
              </a:rPr>
              <a:t>    </a:t>
            </a:r>
            <a:r>
              <a:rPr lang="en-US" sz="2000" dirty="0" smtClean="0">
                <a:solidFill>
                  <a:schemeClr val="accent1">
                    <a:lumMod val="50000"/>
                  </a:schemeClr>
                </a:solidFill>
                <a:latin typeface="Century Gothic" pitchFamily="34" charset="0"/>
              </a:rPr>
              <a:t/>
            </a:r>
            <a:br>
              <a:rPr lang="en-US" sz="2000" dirty="0" smtClean="0">
                <a:solidFill>
                  <a:schemeClr val="accent1">
                    <a:lumMod val="50000"/>
                  </a:schemeClr>
                </a:solidFill>
                <a:latin typeface="Century Gothic" pitchFamily="34" charset="0"/>
              </a:rPr>
            </a:br>
            <a:r>
              <a:rPr lang="en-US" sz="2000" dirty="0" smtClean="0">
                <a:latin typeface="Century Gothic" pitchFamily="34" charset="0"/>
              </a:rPr>
              <a:t/>
            </a:r>
            <a:br>
              <a:rPr lang="en-US" sz="2000" dirty="0" smtClean="0">
                <a:latin typeface="Century Gothic" pitchFamily="34" charset="0"/>
              </a:rPr>
            </a:br>
            <a:endParaRPr lang="en-US" sz="20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239000" cy="1143000"/>
          </a:xfrm>
        </p:spPr>
        <p:txBody>
          <a:bodyPr>
            <a:normAutofit fontScale="90000"/>
          </a:bodyPr>
          <a:lstStyle/>
          <a:p>
            <a:pPr algn="ctr"/>
            <a:r>
              <a:rPr lang="en-US" dirty="0" smtClean="0">
                <a:solidFill>
                  <a:schemeClr val="tx1"/>
                </a:solidFill>
              </a:rPr>
              <a:t>Program mentor mentee </a:t>
            </a:r>
            <a:r>
              <a:rPr lang="en-US" dirty="0" err="1" smtClean="0">
                <a:solidFill>
                  <a:schemeClr val="tx1"/>
                </a:solidFill>
              </a:rPr>
              <a:t>di</a:t>
            </a:r>
            <a:r>
              <a:rPr lang="en-US" dirty="0" smtClean="0">
                <a:solidFill>
                  <a:schemeClr val="tx1"/>
                </a:solidFill>
              </a:rPr>
              <a:t> </a:t>
            </a:r>
            <a:r>
              <a:rPr lang="en-US" dirty="0" err="1" smtClean="0">
                <a:solidFill>
                  <a:schemeClr val="tx1"/>
                </a:solidFill>
              </a:rPr>
              <a:t>bilik</a:t>
            </a:r>
            <a:r>
              <a:rPr lang="en-US" dirty="0" smtClean="0">
                <a:solidFill>
                  <a:schemeClr val="tx1"/>
                </a:solidFill>
              </a:rPr>
              <a:t> </a:t>
            </a:r>
            <a:r>
              <a:rPr lang="en-US" dirty="0" err="1" smtClean="0">
                <a:solidFill>
                  <a:schemeClr val="tx1"/>
                </a:solidFill>
              </a:rPr>
              <a:t>linus</a:t>
            </a:r>
            <a:endParaRPr lang="ms-MY" dirty="0">
              <a:solidFill>
                <a:schemeClr val="tx1"/>
              </a:solidFill>
            </a:endParaRPr>
          </a:p>
        </p:txBody>
      </p:sp>
      <p:pic>
        <p:nvPicPr>
          <p:cNvPr id="26626" name="Picture 2" descr="G:\linus\DSC06786.JPG"/>
          <p:cNvPicPr>
            <a:picLocks noGrp="1" noChangeAspect="1" noChangeArrowheads="1"/>
          </p:cNvPicPr>
          <p:nvPr>
            <p:ph idx="1"/>
          </p:nvPr>
        </p:nvPicPr>
        <p:blipFill>
          <a:blip r:embed="rId2" cstate="print"/>
          <a:srcRect/>
          <a:stretch>
            <a:fillRect/>
          </a:stretch>
        </p:blipFill>
        <p:spPr bwMode="auto">
          <a:xfrm>
            <a:off x="457200" y="1609725"/>
            <a:ext cx="8153400" cy="4846638"/>
          </a:xfrm>
          <a:prstGeom prst="rect">
            <a:avLst/>
          </a:prstGeom>
          <a:noFill/>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533400"/>
            <a:ext cx="8183880" cy="5503750"/>
          </a:xfrm>
        </p:spPr>
        <p:txBody>
          <a:bodyPr/>
          <a:lstStyle/>
          <a:p>
            <a:pPr algn="ctr"/>
            <a:r>
              <a:rPr lang="en-US" i="1" dirty="0" smtClean="0">
                <a:solidFill>
                  <a:schemeClr val="tx1"/>
                </a:solidFill>
              </a:rPr>
              <a:t>DAUN SELASIH DAUN KELADI,</a:t>
            </a:r>
            <a:br>
              <a:rPr lang="en-US" i="1" dirty="0" smtClean="0">
                <a:solidFill>
                  <a:schemeClr val="tx1"/>
                </a:solidFill>
              </a:rPr>
            </a:br>
            <a:r>
              <a:rPr lang="en-US" i="1" dirty="0" smtClean="0">
                <a:solidFill>
                  <a:schemeClr val="tx1"/>
                </a:solidFill>
              </a:rPr>
              <a:t>TERIMA KASIH</a:t>
            </a:r>
            <a:br>
              <a:rPr lang="en-US" i="1" dirty="0" smtClean="0">
                <a:solidFill>
                  <a:schemeClr val="tx1"/>
                </a:solidFill>
              </a:rPr>
            </a:br>
            <a:r>
              <a:rPr lang="en-US" i="1" dirty="0" smtClean="0">
                <a:solidFill>
                  <a:schemeClr val="tx1"/>
                </a:solidFill>
              </a:rPr>
              <a:t> JUMPA LAGI.</a:t>
            </a:r>
            <a:br>
              <a:rPr lang="en-US" i="1" dirty="0" smtClean="0">
                <a:solidFill>
                  <a:schemeClr val="tx1"/>
                </a:solidFill>
              </a:rPr>
            </a:br>
            <a:r>
              <a:rPr lang="en-US" i="1" dirty="0" smtClean="0">
                <a:solidFill>
                  <a:schemeClr val="tx1"/>
                </a:solidFill>
              </a:rPr>
              <a:t/>
            </a:r>
            <a:br>
              <a:rPr lang="en-US" i="1" dirty="0" smtClean="0">
                <a:solidFill>
                  <a:schemeClr val="tx1"/>
                </a:solidFill>
              </a:rPr>
            </a:b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304800" y="1295400"/>
            <a:ext cx="8534400" cy="6172200"/>
          </a:xfrm>
        </p:spPr>
        <p:txBody>
          <a:bodyPr>
            <a:normAutofit fontScale="90000"/>
          </a:bodyPr>
          <a:lstStyle/>
          <a:p>
            <a:pPr algn="l"/>
            <a:r>
              <a:rPr lang="en-US" sz="2400" dirty="0" smtClean="0">
                <a:solidFill>
                  <a:srgbClr val="FFFF00"/>
                </a:solidFill>
                <a:effectLst/>
                <a:latin typeface="+mn-lt"/>
              </a:rPr>
              <a:t/>
            </a:r>
            <a:br>
              <a:rPr lang="en-US" sz="2400" dirty="0" smtClean="0">
                <a:solidFill>
                  <a:srgbClr val="FFFF00"/>
                </a:solidFill>
                <a:effectLst/>
                <a:latin typeface="+mn-lt"/>
              </a:rPr>
            </a:br>
            <a:r>
              <a:rPr lang="en-US" sz="2400" dirty="0" smtClean="0">
                <a:solidFill>
                  <a:srgbClr val="FFFF00"/>
                </a:solidFill>
                <a:effectLst/>
                <a:latin typeface="+mn-lt"/>
              </a:rPr>
              <a:t/>
            </a:r>
            <a:br>
              <a:rPr lang="en-US" sz="2400" dirty="0" smtClean="0">
                <a:solidFill>
                  <a:srgbClr val="FFFF00"/>
                </a:solidFill>
                <a:effectLst/>
                <a:latin typeface="+mn-lt"/>
              </a:rPr>
            </a:br>
            <a:r>
              <a:rPr lang="en-US" sz="2400" dirty="0" smtClean="0">
                <a:solidFill>
                  <a:srgbClr val="FFFF00"/>
                </a:solidFill>
                <a:effectLst/>
                <a:latin typeface="+mn-lt"/>
              </a:rPr>
              <a:t/>
            </a:r>
            <a:br>
              <a:rPr lang="en-US" sz="2400" dirty="0" smtClean="0">
                <a:solidFill>
                  <a:srgbClr val="FFFF00"/>
                </a:solidFill>
                <a:effectLst/>
                <a:latin typeface="+mn-lt"/>
              </a:rPr>
            </a:br>
            <a:r>
              <a:rPr lang="en-US" sz="2400" dirty="0" smtClean="0">
                <a:solidFill>
                  <a:srgbClr val="FFFF00"/>
                </a:solidFill>
                <a:effectLst/>
                <a:latin typeface="+mn-lt"/>
              </a:rPr>
              <a:t>    </a:t>
            </a:r>
            <a:r>
              <a:rPr lang="en-US" sz="4400" dirty="0" smtClean="0">
                <a:solidFill>
                  <a:schemeClr val="tx1"/>
                </a:solidFill>
                <a:effectLst/>
                <a:latin typeface="+mn-lt"/>
              </a:rPr>
              <a:t>ALAT PENGUKUR;</a:t>
            </a:r>
            <a:r>
              <a:rPr lang="en-US" sz="2700" dirty="0" smtClean="0">
                <a:solidFill>
                  <a:schemeClr val="accent1">
                    <a:lumMod val="50000"/>
                  </a:schemeClr>
                </a:solidFill>
                <a:effectLst/>
                <a:latin typeface="+mn-lt"/>
              </a:rPr>
              <a:t/>
            </a:r>
            <a:br>
              <a:rPr lang="en-US" sz="2700" dirty="0" smtClean="0">
                <a:solidFill>
                  <a:schemeClr val="accent1">
                    <a:lumMod val="50000"/>
                  </a:schemeClr>
                </a:solidFill>
                <a:effectLst/>
                <a:latin typeface="+mn-lt"/>
              </a:rPr>
            </a:br>
            <a:r>
              <a:rPr lang="en-US" sz="2700" dirty="0" smtClean="0">
                <a:solidFill>
                  <a:schemeClr val="accent1">
                    <a:lumMod val="50000"/>
                  </a:schemeClr>
                </a:solidFill>
                <a:effectLst/>
                <a:latin typeface="+mn-lt"/>
              </a:rPr>
              <a:t/>
            </a:r>
            <a:br>
              <a:rPr lang="en-US" sz="2700" dirty="0" smtClean="0">
                <a:solidFill>
                  <a:schemeClr val="accent1">
                    <a:lumMod val="50000"/>
                  </a:schemeClr>
                </a:solidFill>
                <a:effectLst/>
                <a:latin typeface="+mn-lt"/>
              </a:rPr>
            </a:br>
            <a:r>
              <a:rPr lang="en-US" sz="2700" dirty="0" smtClean="0">
                <a:solidFill>
                  <a:schemeClr val="accent1">
                    <a:lumMod val="50000"/>
                  </a:schemeClr>
                </a:solidFill>
                <a:effectLst/>
                <a:latin typeface="+mn-lt"/>
              </a:rPr>
              <a:t> </a:t>
            </a:r>
            <a:r>
              <a:rPr lang="en-US" dirty="0" err="1" smtClean="0">
                <a:solidFill>
                  <a:schemeClr val="tx1"/>
                </a:solidFill>
                <a:effectLst/>
                <a:latin typeface="+mn-lt"/>
              </a:rPr>
              <a:t>Seseorang</a:t>
            </a:r>
            <a:r>
              <a:rPr lang="en-US" dirty="0" smtClean="0">
                <a:solidFill>
                  <a:schemeClr val="tx1"/>
                </a:solidFill>
                <a:effectLst/>
                <a:latin typeface="+mn-lt"/>
              </a:rPr>
              <a:t> </a:t>
            </a:r>
            <a:r>
              <a:rPr lang="en-US" dirty="0" err="1" smtClean="0">
                <a:solidFill>
                  <a:schemeClr val="tx1"/>
                </a:solidFill>
                <a:effectLst/>
                <a:latin typeface="+mn-lt"/>
              </a:rPr>
              <a:t>murid</a:t>
            </a:r>
            <a:r>
              <a:rPr lang="en-US" dirty="0" smtClean="0">
                <a:solidFill>
                  <a:schemeClr val="tx1"/>
                </a:solidFill>
                <a:effectLst/>
                <a:latin typeface="+mn-lt"/>
              </a:rPr>
              <a:t> </a:t>
            </a:r>
            <a:r>
              <a:rPr lang="en-US" dirty="0" err="1" smtClean="0">
                <a:solidFill>
                  <a:schemeClr val="tx1"/>
                </a:solidFill>
                <a:effectLst/>
                <a:latin typeface="+mn-lt"/>
              </a:rPr>
              <a:t>itu</a:t>
            </a:r>
            <a:r>
              <a:rPr lang="en-US" dirty="0" smtClean="0">
                <a:solidFill>
                  <a:schemeClr val="tx1"/>
                </a:solidFill>
                <a:effectLst/>
                <a:latin typeface="+mn-lt"/>
              </a:rPr>
              <a:t> </a:t>
            </a:r>
            <a:r>
              <a:rPr lang="en-US" dirty="0" err="1" smtClean="0">
                <a:solidFill>
                  <a:schemeClr val="tx1"/>
                </a:solidFill>
                <a:effectLst/>
                <a:latin typeface="+mn-lt"/>
              </a:rPr>
              <a:t>berstatus</a:t>
            </a:r>
            <a:r>
              <a:rPr lang="en-US" dirty="0" smtClean="0">
                <a:solidFill>
                  <a:schemeClr val="tx1"/>
                </a:solidFill>
                <a:effectLst/>
                <a:latin typeface="+mn-lt"/>
              </a:rPr>
              <a:t>  </a:t>
            </a:r>
            <a:br>
              <a:rPr lang="en-US" dirty="0" smtClean="0">
                <a:solidFill>
                  <a:schemeClr val="tx1"/>
                </a:solidFill>
                <a:effectLst/>
                <a:latin typeface="+mn-lt"/>
              </a:rPr>
            </a:br>
            <a:r>
              <a:rPr lang="en-US" dirty="0" smtClean="0">
                <a:solidFill>
                  <a:schemeClr val="tx1"/>
                </a:solidFill>
                <a:effectLst/>
                <a:latin typeface="+mn-lt"/>
              </a:rPr>
              <a:t> TEGAR / LINUS/ARUS PERDANA</a:t>
            </a:r>
            <a:br>
              <a:rPr lang="en-US" dirty="0" smtClean="0">
                <a:solidFill>
                  <a:schemeClr val="tx1"/>
                </a:solidFill>
                <a:effectLst/>
                <a:latin typeface="+mn-lt"/>
              </a:rPr>
            </a:br>
            <a:r>
              <a:rPr lang="en-US" dirty="0" smtClean="0">
                <a:solidFill>
                  <a:schemeClr val="tx1"/>
                </a:solidFill>
                <a:latin typeface="+mn-lt"/>
              </a:rPr>
              <a:t> </a:t>
            </a:r>
            <a:r>
              <a:rPr lang="en-US" dirty="0" err="1" smtClean="0">
                <a:solidFill>
                  <a:schemeClr val="tx1"/>
                </a:solidFill>
                <a:latin typeface="+mn-lt"/>
              </a:rPr>
              <a:t>diukur</a:t>
            </a:r>
            <a:r>
              <a:rPr lang="en-US" dirty="0" smtClean="0">
                <a:solidFill>
                  <a:schemeClr val="tx1"/>
                </a:solidFill>
                <a:latin typeface="+mn-lt"/>
              </a:rPr>
              <a:t> </a:t>
            </a:r>
            <a:r>
              <a:rPr lang="en-US" dirty="0" err="1" smtClean="0">
                <a:solidFill>
                  <a:schemeClr val="tx1"/>
                </a:solidFill>
                <a:latin typeface="+mn-lt"/>
              </a:rPr>
              <a:t>melalui</a:t>
            </a:r>
            <a:r>
              <a:rPr lang="en-US" dirty="0" smtClean="0">
                <a:solidFill>
                  <a:schemeClr val="tx1"/>
                </a:solidFill>
                <a:latin typeface="+mn-lt"/>
              </a:rPr>
              <a:t> SARINGAN.   </a:t>
            </a:r>
            <a:br>
              <a:rPr lang="en-US" dirty="0" smtClean="0">
                <a:solidFill>
                  <a:schemeClr val="tx1"/>
                </a:solidFill>
                <a:latin typeface="+mn-lt"/>
              </a:rPr>
            </a:br>
            <a:r>
              <a:rPr lang="en-US" dirty="0" smtClean="0">
                <a:solidFill>
                  <a:schemeClr val="tx1"/>
                </a:solidFill>
                <a:latin typeface="+mn-lt"/>
              </a:rPr>
              <a:t> </a:t>
            </a:r>
            <a:r>
              <a:rPr lang="en-US" dirty="0" err="1" smtClean="0">
                <a:solidFill>
                  <a:schemeClr val="tx1"/>
                </a:solidFill>
                <a:latin typeface="+mn-lt"/>
              </a:rPr>
              <a:t>Saringan</a:t>
            </a:r>
            <a:r>
              <a:rPr lang="en-US" dirty="0" smtClean="0">
                <a:solidFill>
                  <a:schemeClr val="tx1"/>
                </a:solidFill>
                <a:latin typeface="+mn-lt"/>
              </a:rPr>
              <a:t> </a:t>
            </a:r>
            <a:r>
              <a:rPr lang="en-US" dirty="0" err="1" smtClean="0">
                <a:solidFill>
                  <a:schemeClr val="tx1"/>
                </a:solidFill>
                <a:latin typeface="+mn-lt"/>
              </a:rPr>
              <a:t>dibuat</a:t>
            </a:r>
            <a:r>
              <a:rPr lang="en-US" dirty="0" smtClean="0">
                <a:solidFill>
                  <a:schemeClr val="tx1"/>
                </a:solidFill>
                <a:latin typeface="+mn-lt"/>
              </a:rPr>
              <a:t>  </a:t>
            </a:r>
            <a:r>
              <a:rPr lang="en-US" dirty="0" err="1" smtClean="0">
                <a:solidFill>
                  <a:schemeClr val="tx1"/>
                </a:solidFill>
                <a:latin typeface="+mn-lt"/>
              </a:rPr>
              <a:t>berdasarkan</a:t>
            </a:r>
            <a:r>
              <a:rPr lang="en-US" dirty="0" smtClean="0">
                <a:solidFill>
                  <a:schemeClr val="tx1"/>
                </a:solidFill>
                <a:latin typeface="+mn-lt"/>
              </a:rPr>
              <a:t>  </a:t>
            </a:r>
            <a:br>
              <a:rPr lang="en-US" dirty="0" smtClean="0">
                <a:solidFill>
                  <a:schemeClr val="tx1"/>
                </a:solidFill>
                <a:latin typeface="+mn-lt"/>
              </a:rPr>
            </a:br>
            <a:r>
              <a:rPr lang="en-US" dirty="0" smtClean="0">
                <a:solidFill>
                  <a:schemeClr val="tx1"/>
                </a:solidFill>
                <a:latin typeface="+mn-lt"/>
              </a:rPr>
              <a:t> </a:t>
            </a:r>
            <a:r>
              <a:rPr lang="en-US" dirty="0" err="1" smtClean="0">
                <a:solidFill>
                  <a:schemeClr val="tx1"/>
                </a:solidFill>
                <a:latin typeface="+mn-lt"/>
              </a:rPr>
              <a:t>Konstruk</a:t>
            </a:r>
            <a:r>
              <a:rPr lang="en-US" dirty="0" smtClean="0">
                <a:solidFill>
                  <a:schemeClr val="tx1"/>
                </a:solidFill>
                <a:latin typeface="+mn-lt"/>
              </a:rPr>
              <a:t> yang </a:t>
            </a:r>
            <a:r>
              <a:rPr lang="en-US" dirty="0" err="1" smtClean="0">
                <a:solidFill>
                  <a:schemeClr val="tx1"/>
                </a:solidFill>
                <a:latin typeface="+mn-lt"/>
              </a:rPr>
              <a:t>ditetapkan</a:t>
            </a:r>
            <a:r>
              <a:rPr lang="en-US" dirty="0" smtClean="0">
                <a:solidFill>
                  <a:schemeClr val="tx1"/>
                </a:solidFill>
                <a:latin typeface="+mn-lt"/>
              </a:rPr>
              <a:t>  </a:t>
            </a:r>
            <a:br>
              <a:rPr lang="en-US" dirty="0" smtClean="0">
                <a:solidFill>
                  <a:schemeClr val="tx1"/>
                </a:solidFill>
                <a:latin typeface="+mn-lt"/>
              </a:rPr>
            </a:br>
            <a:r>
              <a:rPr lang="en-US" dirty="0" smtClean="0">
                <a:solidFill>
                  <a:schemeClr val="tx1"/>
                </a:solidFill>
                <a:latin typeface="+mn-lt"/>
              </a:rPr>
              <a:t> </a:t>
            </a:r>
            <a:r>
              <a:rPr lang="en-US" dirty="0" err="1" smtClean="0">
                <a:solidFill>
                  <a:schemeClr val="tx1"/>
                </a:solidFill>
                <a:latin typeface="+mn-lt"/>
              </a:rPr>
              <a:t>sebanyak</a:t>
            </a:r>
            <a:r>
              <a:rPr lang="en-US" dirty="0" smtClean="0">
                <a:solidFill>
                  <a:schemeClr val="tx1"/>
                </a:solidFill>
                <a:latin typeface="+mn-lt"/>
              </a:rPr>
              <a:t> 12.</a:t>
            </a:r>
            <a:br>
              <a:rPr lang="en-US" dirty="0" smtClean="0">
                <a:solidFill>
                  <a:schemeClr val="tx1"/>
                </a:solidFill>
                <a:latin typeface="+mn-lt"/>
              </a:rPr>
            </a:br>
            <a:r>
              <a:rPr lang="en-US" dirty="0" smtClean="0">
                <a:solidFill>
                  <a:schemeClr val="tx1"/>
                </a:solidFill>
                <a:latin typeface="+mn-lt"/>
              </a:rPr>
              <a:t/>
            </a:r>
            <a:br>
              <a:rPr lang="en-US" dirty="0" smtClean="0">
                <a:solidFill>
                  <a:schemeClr val="tx1"/>
                </a:solidFill>
                <a:latin typeface="+mn-lt"/>
              </a:rPr>
            </a:br>
            <a:r>
              <a:rPr lang="en-US" b="1" dirty="0" err="1" smtClean="0">
                <a:solidFill>
                  <a:schemeClr val="tx1"/>
                </a:solidFill>
                <a:latin typeface="+mn-lt"/>
              </a:rPr>
              <a:t>Tahun</a:t>
            </a:r>
            <a:r>
              <a:rPr lang="en-US" b="1" dirty="0" smtClean="0">
                <a:solidFill>
                  <a:schemeClr val="tx1"/>
                </a:solidFill>
                <a:latin typeface="+mn-lt"/>
              </a:rPr>
              <a:t> 2013- </a:t>
            </a:r>
            <a:r>
              <a:rPr lang="en-US" dirty="0" err="1" smtClean="0">
                <a:solidFill>
                  <a:schemeClr val="tx1"/>
                </a:solidFill>
                <a:latin typeface="+mn-lt"/>
              </a:rPr>
              <a:t>Saringan</a:t>
            </a:r>
            <a:r>
              <a:rPr lang="en-US" dirty="0" smtClean="0">
                <a:solidFill>
                  <a:schemeClr val="tx1"/>
                </a:solidFill>
                <a:latin typeface="+mn-lt"/>
              </a:rPr>
              <a:t> </a:t>
            </a:r>
            <a:r>
              <a:rPr lang="en-US" dirty="0" err="1" smtClean="0">
                <a:solidFill>
                  <a:schemeClr val="tx1"/>
                </a:solidFill>
                <a:latin typeface="+mn-lt"/>
              </a:rPr>
              <a:t>hanya</a:t>
            </a:r>
            <a:r>
              <a:rPr lang="en-US" dirty="0" smtClean="0">
                <a:solidFill>
                  <a:schemeClr val="tx1"/>
                </a:solidFill>
                <a:latin typeface="+mn-lt"/>
              </a:rPr>
              <a:t> 2  </a:t>
            </a:r>
            <a:br>
              <a:rPr lang="en-US" dirty="0" smtClean="0">
                <a:solidFill>
                  <a:schemeClr val="tx1"/>
                </a:solidFill>
                <a:latin typeface="+mn-lt"/>
              </a:rPr>
            </a:br>
            <a:r>
              <a:rPr lang="en-US" dirty="0" smtClean="0">
                <a:solidFill>
                  <a:schemeClr val="tx1"/>
                </a:solidFill>
                <a:latin typeface="+mn-lt"/>
              </a:rPr>
              <a:t>                        kali </a:t>
            </a:r>
            <a:r>
              <a:rPr lang="en-US" dirty="0" err="1" smtClean="0">
                <a:solidFill>
                  <a:schemeClr val="tx1"/>
                </a:solidFill>
                <a:latin typeface="+mn-lt"/>
              </a:rPr>
              <a:t>sahaja</a:t>
            </a:r>
            <a:r>
              <a:rPr lang="en-US" dirty="0" smtClean="0">
                <a:solidFill>
                  <a:schemeClr val="tx1"/>
                </a:solidFill>
                <a:latin typeface="+mn-lt"/>
              </a:rPr>
              <a:t>.</a:t>
            </a:r>
            <a:br>
              <a:rPr lang="en-US" dirty="0" smtClean="0">
                <a:solidFill>
                  <a:schemeClr val="tx1"/>
                </a:solidFill>
                <a:latin typeface="+mn-lt"/>
              </a:rPr>
            </a:br>
            <a:r>
              <a:rPr lang="en-US" dirty="0" smtClean="0">
                <a:solidFill>
                  <a:schemeClr val="tx1"/>
                </a:solidFill>
                <a:latin typeface="+mn-lt"/>
              </a:rPr>
              <a:t>      </a:t>
            </a:r>
            <a:r>
              <a:rPr lang="en-US" sz="2400" dirty="0" smtClean="0">
                <a:solidFill>
                  <a:schemeClr val="accent1">
                    <a:lumMod val="50000"/>
                  </a:schemeClr>
                </a:solidFill>
                <a:latin typeface="+mn-lt"/>
              </a:rPr>
              <a:t/>
            </a:r>
            <a:br>
              <a:rPr lang="en-US" sz="2400" dirty="0" smtClean="0">
                <a:solidFill>
                  <a:schemeClr val="accent1">
                    <a:lumMod val="50000"/>
                  </a:schemeClr>
                </a:solidFill>
                <a:latin typeface="+mn-lt"/>
              </a:rPr>
            </a:br>
            <a:r>
              <a:rPr lang="en-US" sz="2400" dirty="0" smtClean="0">
                <a:solidFill>
                  <a:schemeClr val="accent1">
                    <a:lumMod val="50000"/>
                  </a:schemeClr>
                </a:solidFill>
                <a:latin typeface="+mn-lt"/>
              </a:rPr>
              <a:t>      </a:t>
            </a:r>
            <a:br>
              <a:rPr lang="en-US" sz="2400" dirty="0" smtClean="0">
                <a:solidFill>
                  <a:schemeClr val="accent1">
                    <a:lumMod val="50000"/>
                  </a:schemeClr>
                </a:solidFill>
                <a:latin typeface="+mn-lt"/>
              </a:rPr>
            </a:br>
            <a:r>
              <a:rPr lang="en-US" sz="2400" dirty="0" smtClean="0">
                <a:solidFill>
                  <a:schemeClr val="accent1">
                    <a:lumMod val="50000"/>
                  </a:schemeClr>
                </a:solidFill>
                <a:latin typeface="+mn-lt"/>
              </a:rPr>
              <a:t>        </a:t>
            </a:r>
            <a:br>
              <a:rPr lang="en-US" sz="2400" dirty="0" smtClean="0">
                <a:solidFill>
                  <a:schemeClr val="accent1">
                    <a:lumMod val="50000"/>
                  </a:schemeClr>
                </a:solidFill>
                <a:latin typeface="+mn-lt"/>
              </a:rPr>
            </a:br>
            <a:r>
              <a:rPr lang="en-US" sz="2400" dirty="0" smtClean="0">
                <a:solidFill>
                  <a:schemeClr val="accent1">
                    <a:lumMod val="50000"/>
                  </a:schemeClr>
                </a:solidFill>
                <a:latin typeface="+mn-lt"/>
              </a:rPr>
              <a:t>       </a:t>
            </a:r>
            <a:endParaRPr lang="en-US" sz="2400" dirty="0">
              <a:solidFill>
                <a:schemeClr val="accent1">
                  <a:lumMod val="50000"/>
                </a:schemeClr>
              </a:solidFill>
              <a:latin typeface="+mn-l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457200"/>
            <a:ext cx="8229600" cy="5673725"/>
          </a:xfrm>
        </p:spPr>
        <p:txBody>
          <a:bodyPr/>
          <a:lstStyle/>
          <a:p>
            <a:pPr>
              <a:buNone/>
            </a:pPr>
            <a:endParaRPr lang="en-US" dirty="0" smtClean="0"/>
          </a:p>
          <a:p>
            <a:pPr algn="ctr">
              <a:buNone/>
            </a:pPr>
            <a:r>
              <a:rPr lang="en-US" b="1" dirty="0" smtClean="0"/>
              <a:t>TARIKH SARINGAN 2013;</a:t>
            </a:r>
            <a:endParaRPr lang="en-US" dirty="0" smtClean="0"/>
          </a:p>
          <a:p>
            <a:pPr>
              <a:buNone/>
            </a:pPr>
            <a:r>
              <a:rPr lang="en-US" b="1" u="sng" dirty="0" smtClean="0"/>
              <a:t>SARINGAN 1</a:t>
            </a:r>
            <a:r>
              <a:rPr lang="en-US" dirty="0" smtClean="0"/>
              <a:t>:</a:t>
            </a:r>
          </a:p>
          <a:p>
            <a:pPr>
              <a:buNone/>
            </a:pPr>
            <a:r>
              <a:rPr lang="en-US" sz="2400" dirty="0" err="1" smtClean="0"/>
              <a:t>Lisan</a:t>
            </a:r>
            <a:r>
              <a:rPr lang="en-US" sz="2400" dirty="0" smtClean="0"/>
              <a:t>/</a:t>
            </a:r>
            <a:r>
              <a:rPr lang="en-US" sz="2400" dirty="0" err="1" smtClean="0"/>
              <a:t>Bacaan</a:t>
            </a:r>
            <a:r>
              <a:rPr lang="en-US" sz="2400" dirty="0" smtClean="0"/>
              <a:t>       	: 10 Mac-19 April 2013</a:t>
            </a:r>
          </a:p>
          <a:p>
            <a:pPr>
              <a:buNone/>
            </a:pPr>
            <a:r>
              <a:rPr lang="en-US" sz="2400" dirty="0" err="1" smtClean="0"/>
              <a:t>Bertulis</a:t>
            </a:r>
            <a:r>
              <a:rPr lang="en-US" sz="2400" dirty="0" smtClean="0"/>
              <a:t>			: 21 April-30 April 2013</a:t>
            </a:r>
          </a:p>
          <a:p>
            <a:pPr>
              <a:buNone/>
            </a:pPr>
            <a:r>
              <a:rPr lang="en-US" sz="2400" dirty="0" err="1" smtClean="0"/>
              <a:t>Pengisian</a:t>
            </a:r>
            <a:r>
              <a:rPr lang="en-US" sz="2400" dirty="0" smtClean="0"/>
              <a:t> Data		: 06 Mei  -17 Mei 2013</a:t>
            </a:r>
          </a:p>
          <a:p>
            <a:pPr>
              <a:buNone/>
            </a:pPr>
            <a:endParaRPr lang="en-US" sz="2400" dirty="0" smtClean="0"/>
          </a:p>
          <a:p>
            <a:pPr>
              <a:buNone/>
            </a:pPr>
            <a:r>
              <a:rPr lang="en-US" b="1" u="sng" dirty="0" smtClean="0"/>
              <a:t>SARINGAN 2:</a:t>
            </a:r>
          </a:p>
          <a:p>
            <a:pPr>
              <a:buNone/>
            </a:pPr>
            <a:r>
              <a:rPr lang="en-US" sz="2400" dirty="0" err="1" smtClean="0"/>
              <a:t>Lisan</a:t>
            </a:r>
            <a:r>
              <a:rPr lang="en-US" sz="2400" dirty="0" smtClean="0"/>
              <a:t>/</a:t>
            </a:r>
            <a:r>
              <a:rPr lang="en-US" sz="2400" dirty="0" err="1" smtClean="0"/>
              <a:t>Bacaan</a:t>
            </a:r>
            <a:r>
              <a:rPr lang="en-US" sz="2400" dirty="0" smtClean="0"/>
              <a:t>     		  : 01 Sept – 27 Sept 2013</a:t>
            </a:r>
          </a:p>
          <a:p>
            <a:pPr>
              <a:buNone/>
            </a:pPr>
            <a:r>
              <a:rPr lang="en-US" sz="2400" dirty="0" err="1" smtClean="0"/>
              <a:t>Bertulis</a:t>
            </a:r>
            <a:r>
              <a:rPr lang="en-US" sz="2400" dirty="0" smtClean="0"/>
              <a:t>		  	  : 29 Sept - 01 </a:t>
            </a:r>
            <a:r>
              <a:rPr lang="en-US" sz="2400" dirty="0" err="1" smtClean="0"/>
              <a:t>Okt</a:t>
            </a:r>
            <a:r>
              <a:rPr lang="en-US" sz="2400" dirty="0" smtClean="0"/>
              <a:t>  2013</a:t>
            </a:r>
          </a:p>
          <a:p>
            <a:pPr>
              <a:buNone/>
            </a:pPr>
            <a:r>
              <a:rPr lang="en-US" sz="2400" dirty="0" err="1" smtClean="0"/>
              <a:t>Pengisian</a:t>
            </a:r>
            <a:r>
              <a:rPr lang="en-US" sz="2400" dirty="0" smtClean="0"/>
              <a:t> Data		  : 16 </a:t>
            </a:r>
            <a:r>
              <a:rPr lang="en-US" sz="2400" dirty="0" err="1" smtClean="0"/>
              <a:t>Okt</a:t>
            </a:r>
            <a:r>
              <a:rPr lang="en-US" sz="2400" dirty="0" smtClean="0"/>
              <a:t>  -  25 </a:t>
            </a:r>
            <a:r>
              <a:rPr lang="en-US" sz="2400" dirty="0" err="1" smtClean="0"/>
              <a:t>Okt</a:t>
            </a:r>
            <a:r>
              <a:rPr lang="en-US" sz="2400" dirty="0" smtClean="0"/>
              <a:t>  2013</a:t>
            </a:r>
          </a:p>
          <a:p>
            <a:pPr>
              <a:buNone/>
            </a:pPr>
            <a:endParaRPr lang="en-US" sz="2400" b="1" u="sng"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914400"/>
            <a:ext cx="8610600" cy="369332"/>
          </a:xfrm>
          <a:prstGeom prst="rect">
            <a:avLst/>
          </a:prstGeom>
        </p:spPr>
        <p:txBody>
          <a:bodyPr wrap="square">
            <a:spAutoFit/>
          </a:bodyPr>
          <a:lstStyle/>
          <a:p>
            <a:r>
              <a:rPr lang="en-US" dirty="0" smtClean="0"/>
              <a:t> </a:t>
            </a:r>
          </a:p>
        </p:txBody>
      </p:sp>
      <p:graphicFrame>
        <p:nvGraphicFramePr>
          <p:cNvPr id="5" name="Table 4"/>
          <p:cNvGraphicFramePr>
            <a:graphicFrameLocks noGrp="1"/>
          </p:cNvGraphicFramePr>
          <p:nvPr/>
        </p:nvGraphicFramePr>
        <p:xfrm>
          <a:off x="0" y="-228600"/>
          <a:ext cx="9144000" cy="8419358"/>
        </p:xfrm>
        <a:graphic>
          <a:graphicData uri="http://schemas.openxmlformats.org/drawingml/2006/table">
            <a:tbl>
              <a:tblPr firstRow="1" bandRow="1">
                <a:tableStyleId>{073A0DAA-6AF3-43AB-8588-CEC1D06C72B9}</a:tableStyleId>
              </a:tblPr>
              <a:tblGrid>
                <a:gridCol w="304800"/>
                <a:gridCol w="990600"/>
                <a:gridCol w="838200"/>
                <a:gridCol w="2286000"/>
                <a:gridCol w="2362200"/>
                <a:gridCol w="2362200"/>
              </a:tblGrid>
              <a:tr h="743557">
                <a:tc rowSpan="2">
                  <a:txBody>
                    <a:bodyPr/>
                    <a:lstStyle/>
                    <a:p>
                      <a:pPr algn="ctr"/>
                      <a:r>
                        <a:rPr lang="en-US" sz="1400" dirty="0" smtClean="0">
                          <a:latin typeface="+mj-lt"/>
                        </a:rPr>
                        <a:t>B</a:t>
                      </a:r>
                    </a:p>
                    <a:p>
                      <a:pPr algn="ctr"/>
                      <a:r>
                        <a:rPr lang="en-US" sz="1400" dirty="0" smtClean="0">
                          <a:latin typeface="+mj-lt"/>
                        </a:rPr>
                        <a:t>I</a:t>
                      </a:r>
                    </a:p>
                    <a:p>
                      <a:pPr algn="ctr"/>
                      <a:r>
                        <a:rPr lang="en-US" sz="1400" dirty="0" smtClean="0">
                          <a:latin typeface="+mj-lt"/>
                        </a:rPr>
                        <a:t>L</a:t>
                      </a:r>
                      <a:endParaRPr lang="en-US" sz="1400" dirty="0">
                        <a:latin typeface="+mj-lt"/>
                      </a:endParaRPr>
                    </a:p>
                  </a:txBody>
                  <a:tcPr anchor="ctr"/>
                </a:tc>
                <a:tc gridSpan="2">
                  <a:txBody>
                    <a:bodyPr/>
                    <a:lstStyle/>
                    <a:p>
                      <a:pPr algn="ctr"/>
                      <a:r>
                        <a:rPr lang="en-US" sz="1400" dirty="0" smtClean="0">
                          <a:latin typeface="+mj-lt"/>
                        </a:rPr>
                        <a:t>SASARAN  KUMPULAN MURID</a:t>
                      </a:r>
                      <a:endParaRPr lang="en-US" sz="1400" dirty="0">
                        <a:latin typeface="+mj-lt"/>
                      </a:endParaRPr>
                    </a:p>
                  </a:txBody>
                  <a:tcPr anchor="ctr"/>
                </a:tc>
                <a:tc hMerge="1">
                  <a:txBody>
                    <a:bodyPr/>
                    <a:lstStyle/>
                    <a:p>
                      <a:endParaRPr lang="en-US"/>
                    </a:p>
                  </a:txBody>
                  <a:tcPr/>
                </a:tc>
                <a:tc gridSpan="2">
                  <a:txBody>
                    <a:bodyPr/>
                    <a:lstStyle/>
                    <a:p>
                      <a:pPr algn="ctr"/>
                      <a:r>
                        <a:rPr lang="en-US" sz="1400" dirty="0" smtClean="0">
                          <a:latin typeface="+mj-lt"/>
                        </a:rPr>
                        <a:t>TAHAP ASAS PENGUASAAN MURID</a:t>
                      </a:r>
                      <a:endParaRPr lang="en-US" sz="1400" dirty="0">
                        <a:latin typeface="+mj-lt"/>
                      </a:endParaRPr>
                    </a:p>
                  </a:txBody>
                  <a:tcPr anchor="ctr"/>
                </a:tc>
                <a:tc hMerge="1">
                  <a:txBody>
                    <a:bodyPr/>
                    <a:lstStyle/>
                    <a:p>
                      <a:pPr algn="ctr"/>
                      <a:endParaRPr lang="en-US" sz="1400" dirty="0"/>
                    </a:p>
                  </a:txBody>
                  <a:tcPr anchor="ctr"/>
                </a:tc>
                <a:tc rowSpan="2">
                  <a:txBody>
                    <a:bodyPr/>
                    <a:lstStyle/>
                    <a:p>
                      <a:pPr algn="ctr"/>
                      <a:r>
                        <a:rPr lang="en-US" sz="1400" dirty="0" smtClean="0">
                          <a:latin typeface="+mj-lt"/>
                        </a:rPr>
                        <a:t>PROSES SARINGAN</a:t>
                      </a:r>
                    </a:p>
                    <a:p>
                      <a:pPr algn="ctr"/>
                      <a:r>
                        <a:rPr lang="en-US" sz="1400" dirty="0" smtClean="0">
                          <a:latin typeface="+mj-lt"/>
                        </a:rPr>
                        <a:t>SETIAP MURID</a:t>
                      </a:r>
                      <a:endParaRPr lang="en-US" sz="1400" dirty="0">
                        <a:latin typeface="+mj-lt"/>
                      </a:endParaRPr>
                    </a:p>
                  </a:txBody>
                  <a:tcPr anchor="ctr"/>
                </a:tc>
              </a:tr>
              <a:tr h="470845">
                <a:tc vMerge="1">
                  <a:txBody>
                    <a:bodyPr/>
                    <a:lstStyle/>
                    <a:p>
                      <a:endParaRPr lang="en-US"/>
                    </a:p>
                  </a:txBody>
                  <a:tcPr/>
                </a:tc>
                <a:tc>
                  <a:txBody>
                    <a:bodyPr/>
                    <a:lstStyle/>
                    <a:p>
                      <a:pPr algn="ctr"/>
                      <a:r>
                        <a:rPr lang="en-US" sz="1400" b="1" dirty="0" smtClean="0">
                          <a:latin typeface="+mj-lt"/>
                        </a:rPr>
                        <a:t>KOHOTR</a:t>
                      </a:r>
                      <a:endParaRPr lang="en-US" sz="1400" b="1" dirty="0">
                        <a:latin typeface="+mj-lt"/>
                      </a:endParaRPr>
                    </a:p>
                  </a:txBody>
                  <a:tcPr anchor="ctr">
                    <a:lnR w="12700" cap="flat" cmpd="sng" algn="ctr">
                      <a:solidFill>
                        <a:schemeClr val="tx1"/>
                      </a:solidFill>
                      <a:prstDash val="solid"/>
                      <a:round/>
                      <a:headEnd type="none" w="med" len="med"/>
                      <a:tailEnd type="none" w="med" len="med"/>
                    </a:lnR>
                  </a:tcPr>
                </a:tc>
                <a:tc>
                  <a:txBody>
                    <a:bodyPr/>
                    <a:lstStyle/>
                    <a:p>
                      <a:pPr algn="ctr"/>
                      <a:r>
                        <a:rPr lang="en-US" sz="1400" b="1" dirty="0" smtClean="0">
                          <a:latin typeface="+mj-lt"/>
                        </a:rPr>
                        <a:t>TAHUN</a:t>
                      </a:r>
                      <a:endParaRPr lang="en-US" sz="1400" b="1" dirty="0">
                        <a:latin typeface="+mj-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US" sz="1400" b="1" dirty="0" smtClean="0">
                          <a:latin typeface="+mj-lt"/>
                        </a:rPr>
                        <a:t>LITERASI</a:t>
                      </a:r>
                      <a:endParaRPr lang="en-US" sz="1400" b="1" dirty="0">
                        <a:latin typeface="+mj-lt"/>
                      </a:endParaRPr>
                    </a:p>
                  </a:txBody>
                  <a:tcPr anchor="ctr">
                    <a:lnL w="12700" cap="flat" cmpd="sng" algn="ctr">
                      <a:solidFill>
                        <a:schemeClr val="tx1"/>
                      </a:solidFill>
                      <a:prstDash val="solid"/>
                      <a:round/>
                      <a:headEnd type="none" w="med" len="med"/>
                      <a:tailEnd type="none" w="med" len="med"/>
                    </a:lnL>
                  </a:tcPr>
                </a:tc>
                <a:tc>
                  <a:txBody>
                    <a:bodyPr/>
                    <a:lstStyle/>
                    <a:p>
                      <a:pPr algn="ctr"/>
                      <a:r>
                        <a:rPr lang="en-US" sz="1400" b="1" dirty="0" smtClean="0">
                          <a:latin typeface="+mj-lt"/>
                        </a:rPr>
                        <a:t>NUMERASI</a:t>
                      </a:r>
                      <a:endParaRPr lang="en-US" sz="1400" b="1" dirty="0">
                        <a:latin typeface="+mj-lt"/>
                      </a:endParaRPr>
                    </a:p>
                  </a:txBody>
                  <a:tcPr anchor="ctr"/>
                </a:tc>
                <a:tc vMerge="1">
                  <a:txBody>
                    <a:bodyPr/>
                    <a:lstStyle/>
                    <a:p>
                      <a:endParaRPr lang="en-US" sz="1400"/>
                    </a:p>
                  </a:txBody>
                  <a:tcPr/>
                </a:tc>
              </a:tr>
              <a:tr h="847520">
                <a:tc>
                  <a:txBody>
                    <a:bodyPr/>
                    <a:lstStyle/>
                    <a:p>
                      <a:pPr algn="ctr"/>
                      <a:r>
                        <a:rPr lang="en-US" sz="1200" b="1" dirty="0" smtClean="0">
                          <a:latin typeface="+mj-lt"/>
                        </a:rPr>
                        <a:t>1</a:t>
                      </a:r>
                      <a:endParaRPr lang="en-US" sz="1200" b="1" dirty="0">
                        <a:latin typeface="+mj-lt"/>
                      </a:endParaRPr>
                    </a:p>
                  </a:txBody>
                  <a:tcPr anchor="ctr"/>
                </a:tc>
                <a:tc>
                  <a:txBody>
                    <a:bodyPr/>
                    <a:lstStyle/>
                    <a:p>
                      <a:pPr algn="ctr"/>
                      <a:r>
                        <a:rPr lang="en-US" sz="1400" b="1" dirty="0" smtClean="0">
                          <a:latin typeface="+mj-lt"/>
                        </a:rPr>
                        <a:t>KOHORT 1</a:t>
                      </a:r>
                      <a:endParaRPr lang="en-US" sz="1400" b="1" dirty="0">
                        <a:latin typeface="+mj-lt"/>
                      </a:endParaRPr>
                    </a:p>
                  </a:txBody>
                  <a:tcPr anchor="ctr">
                    <a:lnR w="12700" cap="flat" cmpd="sng" algn="ctr">
                      <a:solidFill>
                        <a:schemeClr val="tx1"/>
                      </a:solidFill>
                      <a:prstDash val="solid"/>
                      <a:round/>
                      <a:headEnd type="none" w="med" len="med"/>
                      <a:tailEnd type="none" w="med" len="med"/>
                    </a:lnR>
                  </a:tcPr>
                </a:tc>
                <a:tc>
                  <a:txBody>
                    <a:bodyPr/>
                    <a:lstStyle/>
                    <a:p>
                      <a:pPr algn="ctr"/>
                      <a:r>
                        <a:rPr lang="en-US" sz="1400" b="1" dirty="0" smtClean="0">
                          <a:latin typeface="+mj-lt"/>
                        </a:rPr>
                        <a:t>TAHUN 3</a:t>
                      </a:r>
                    </a:p>
                    <a:p>
                      <a:pPr algn="ctr"/>
                      <a:r>
                        <a:rPr lang="en-US" sz="1400" b="1" dirty="0" smtClean="0">
                          <a:latin typeface="+mj-lt"/>
                        </a:rPr>
                        <a:t>(2012)</a:t>
                      </a:r>
                      <a:endParaRPr lang="en-US" sz="1400" b="1" dirty="0">
                        <a:latin typeface="+mj-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rowSpan="2">
                  <a:txBody>
                    <a:bodyPr/>
                    <a:lstStyle/>
                    <a:p>
                      <a:r>
                        <a:rPr lang="en-US" sz="1400" b="1" dirty="0" smtClean="0">
                          <a:latin typeface="+mj-lt"/>
                        </a:rPr>
                        <a:t>1.1 MURID LINUS TEGAR;</a:t>
                      </a:r>
                    </a:p>
                    <a:p>
                      <a:r>
                        <a:rPr lang="en-US" sz="1400" dirty="0" smtClean="0">
                          <a:latin typeface="+mj-lt"/>
                        </a:rPr>
                        <a:t>*</a:t>
                      </a:r>
                      <a:r>
                        <a:rPr lang="en-US" sz="1400" dirty="0" err="1" smtClean="0">
                          <a:latin typeface="+mj-lt"/>
                        </a:rPr>
                        <a:t>Tidak</a:t>
                      </a:r>
                      <a:r>
                        <a:rPr lang="en-US" sz="1400" dirty="0" smtClean="0">
                          <a:latin typeface="+mj-lt"/>
                        </a:rPr>
                        <a:t> </a:t>
                      </a:r>
                      <a:r>
                        <a:rPr lang="en-US" sz="1400" dirty="0" err="1" smtClean="0">
                          <a:latin typeface="+mj-lt"/>
                        </a:rPr>
                        <a:t>melepasi</a:t>
                      </a:r>
                      <a:r>
                        <a:rPr lang="en-US" sz="1400" dirty="0" smtClean="0">
                          <a:latin typeface="+mj-lt"/>
                        </a:rPr>
                        <a:t> </a:t>
                      </a:r>
                      <a:r>
                        <a:rPr lang="en-US" sz="1400" dirty="0" err="1" smtClean="0">
                          <a:latin typeface="+mj-lt"/>
                        </a:rPr>
                        <a:t>mana-mana</a:t>
                      </a:r>
                      <a:r>
                        <a:rPr lang="en-US" sz="1400" dirty="0" smtClean="0">
                          <a:latin typeface="+mj-lt"/>
                        </a:rPr>
                        <a:t> </a:t>
                      </a:r>
                      <a:r>
                        <a:rPr lang="en-US" sz="1400" dirty="0" err="1" smtClean="0">
                          <a:latin typeface="+mj-lt"/>
                        </a:rPr>
                        <a:t>atau</a:t>
                      </a:r>
                      <a:r>
                        <a:rPr lang="en-US" sz="1400" dirty="0" smtClean="0">
                          <a:latin typeface="+mj-lt"/>
                        </a:rPr>
                        <a:t>   </a:t>
                      </a:r>
                      <a:r>
                        <a:rPr lang="en-US" sz="1400" dirty="0" err="1" smtClean="0">
                          <a:latin typeface="+mj-lt"/>
                        </a:rPr>
                        <a:t>keseluruhan</a:t>
                      </a:r>
                      <a:r>
                        <a:rPr lang="en-US" sz="1400" dirty="0" smtClean="0">
                          <a:latin typeface="+mj-lt"/>
                        </a:rPr>
                        <a:t> </a:t>
                      </a:r>
                      <a:r>
                        <a:rPr lang="en-US" sz="1400" dirty="0" err="1" smtClean="0">
                          <a:latin typeface="+mj-lt"/>
                        </a:rPr>
                        <a:t>Konstruk</a:t>
                      </a:r>
                      <a:r>
                        <a:rPr lang="en-US" sz="1400" dirty="0" smtClean="0">
                          <a:latin typeface="+mj-lt"/>
                        </a:rPr>
                        <a:t> 1 </a:t>
                      </a:r>
                      <a:r>
                        <a:rPr lang="en-US" sz="1400" dirty="0" err="1" smtClean="0">
                          <a:latin typeface="+mj-lt"/>
                        </a:rPr>
                        <a:t>dan</a:t>
                      </a:r>
                      <a:r>
                        <a:rPr lang="en-US" sz="1400" dirty="0" smtClean="0">
                          <a:latin typeface="+mj-lt"/>
                        </a:rPr>
                        <a:t> 2.</a:t>
                      </a:r>
                      <a:endParaRPr lang="en-US" sz="1400" dirty="0">
                        <a:latin typeface="+mj-lt"/>
                      </a:endParaRPr>
                    </a:p>
                    <a:p>
                      <a:endParaRPr lang="en-US" sz="1400" b="1" dirty="0" smtClean="0">
                        <a:latin typeface="+mj-lt"/>
                      </a:endParaRPr>
                    </a:p>
                    <a:p>
                      <a:r>
                        <a:rPr lang="en-US" sz="1400" b="1" dirty="0" smtClean="0">
                          <a:latin typeface="+mj-lt"/>
                        </a:rPr>
                        <a:t>1.2. MURID LINUS;</a:t>
                      </a:r>
                    </a:p>
                    <a:p>
                      <a:r>
                        <a:rPr lang="en-US" sz="1400" b="0" dirty="0" smtClean="0">
                          <a:latin typeface="+mj-lt"/>
                        </a:rPr>
                        <a:t>*</a:t>
                      </a:r>
                      <a:r>
                        <a:rPr lang="en-US" sz="1400" b="0" dirty="0" err="1" smtClean="0">
                          <a:latin typeface="+mj-lt"/>
                        </a:rPr>
                        <a:t>Tidak</a:t>
                      </a:r>
                      <a:r>
                        <a:rPr lang="en-US" sz="1400" b="0" dirty="0" smtClean="0">
                          <a:latin typeface="+mj-lt"/>
                        </a:rPr>
                        <a:t>  </a:t>
                      </a:r>
                      <a:r>
                        <a:rPr lang="en-US" sz="1400" b="0" dirty="0" err="1" smtClean="0">
                          <a:latin typeface="+mj-lt"/>
                        </a:rPr>
                        <a:t>melepasi</a:t>
                      </a:r>
                      <a:r>
                        <a:rPr lang="en-US" sz="1400" b="0" baseline="0" dirty="0" smtClean="0">
                          <a:latin typeface="+mj-lt"/>
                        </a:rPr>
                        <a:t> </a:t>
                      </a:r>
                      <a:r>
                        <a:rPr lang="en-US" sz="1400" b="0" baseline="0" dirty="0" err="1" smtClean="0">
                          <a:latin typeface="+mj-lt"/>
                        </a:rPr>
                        <a:t>salah</a:t>
                      </a:r>
                      <a:r>
                        <a:rPr lang="en-US" sz="1400" b="0" baseline="0" dirty="0" smtClean="0">
                          <a:latin typeface="+mj-lt"/>
                        </a:rPr>
                        <a:t> </a:t>
                      </a:r>
                      <a:r>
                        <a:rPr lang="en-US" sz="1400" b="0" baseline="0" dirty="0" err="1" smtClean="0">
                          <a:latin typeface="+mj-lt"/>
                        </a:rPr>
                        <a:t>satu</a:t>
                      </a:r>
                      <a:r>
                        <a:rPr lang="en-US" sz="1400" b="0" baseline="0" dirty="0" smtClean="0">
                          <a:latin typeface="+mj-lt"/>
                        </a:rPr>
                        <a:t> </a:t>
                      </a:r>
                      <a:r>
                        <a:rPr lang="en-US" sz="1400" b="0" baseline="0" dirty="0" err="1" smtClean="0">
                          <a:latin typeface="+mj-lt"/>
                        </a:rPr>
                        <a:t>atau</a:t>
                      </a:r>
                      <a:r>
                        <a:rPr lang="en-US" sz="1400" b="0" baseline="0" dirty="0" smtClean="0">
                          <a:latin typeface="+mj-lt"/>
                        </a:rPr>
                        <a:t>  </a:t>
                      </a:r>
                      <a:r>
                        <a:rPr lang="en-US" sz="1400" b="0" baseline="0" dirty="0" err="1" smtClean="0">
                          <a:latin typeface="+mj-lt"/>
                        </a:rPr>
                        <a:t>sebahagian</a:t>
                      </a:r>
                      <a:r>
                        <a:rPr lang="en-US" sz="1400" b="0" baseline="0" dirty="0" smtClean="0">
                          <a:latin typeface="+mj-lt"/>
                        </a:rPr>
                        <a:t> </a:t>
                      </a:r>
                      <a:r>
                        <a:rPr lang="en-US" sz="1400" b="0" baseline="0" dirty="0" err="1" smtClean="0">
                          <a:latin typeface="+mj-lt"/>
                        </a:rPr>
                        <a:t>atau</a:t>
                      </a:r>
                      <a:r>
                        <a:rPr lang="en-US" sz="1400" b="0" baseline="0" dirty="0" smtClean="0">
                          <a:latin typeface="+mj-lt"/>
                        </a:rPr>
                        <a:t> </a:t>
                      </a:r>
                      <a:r>
                        <a:rPr lang="en-US" sz="1400" b="0" baseline="0" dirty="0" err="1" smtClean="0">
                          <a:latin typeface="+mj-lt"/>
                        </a:rPr>
                        <a:t>keseluruhan</a:t>
                      </a:r>
                      <a:r>
                        <a:rPr lang="en-US" sz="1400" b="0" baseline="0" dirty="0" smtClean="0">
                          <a:latin typeface="+mj-lt"/>
                        </a:rPr>
                        <a:t>  </a:t>
                      </a:r>
                      <a:r>
                        <a:rPr lang="en-US" sz="1400" b="0" baseline="0" dirty="0" err="1" smtClean="0">
                          <a:latin typeface="+mj-lt"/>
                        </a:rPr>
                        <a:t>Konstruk</a:t>
                      </a:r>
                      <a:r>
                        <a:rPr lang="en-US" sz="1400" b="0" baseline="0" dirty="0" smtClean="0">
                          <a:latin typeface="+mj-lt"/>
                        </a:rPr>
                        <a:t>  3  </a:t>
                      </a:r>
                      <a:r>
                        <a:rPr lang="en-US" sz="1400" b="0" baseline="0" dirty="0" err="1" smtClean="0">
                          <a:latin typeface="+mj-lt"/>
                        </a:rPr>
                        <a:t>hingga</a:t>
                      </a:r>
                      <a:r>
                        <a:rPr lang="en-US" sz="1400" b="0" baseline="0" dirty="0" smtClean="0">
                          <a:latin typeface="+mj-lt"/>
                        </a:rPr>
                        <a:t> </a:t>
                      </a:r>
                      <a:r>
                        <a:rPr lang="en-US" sz="1400" b="0" baseline="0" dirty="0" err="1" smtClean="0">
                          <a:latin typeface="+mj-lt"/>
                        </a:rPr>
                        <a:t>Konstruk</a:t>
                      </a:r>
                      <a:r>
                        <a:rPr lang="en-US" sz="1400" b="0" baseline="0" dirty="0" smtClean="0">
                          <a:latin typeface="+mj-lt"/>
                        </a:rPr>
                        <a:t>  8.</a:t>
                      </a:r>
                    </a:p>
                    <a:p>
                      <a:endParaRPr lang="en-US" sz="1400" b="1" dirty="0" smtClean="0">
                        <a:latin typeface="+mj-lt"/>
                      </a:endParaRPr>
                    </a:p>
                    <a:p>
                      <a:r>
                        <a:rPr lang="en-US" sz="1400" b="1" dirty="0" smtClean="0">
                          <a:latin typeface="+mj-lt"/>
                        </a:rPr>
                        <a:t>1.3 MURID ARUS PERDANA;</a:t>
                      </a:r>
                    </a:p>
                    <a:p>
                      <a:r>
                        <a:rPr lang="en-US" sz="1400" b="0" dirty="0" smtClean="0">
                          <a:latin typeface="+mj-lt"/>
                        </a:rPr>
                        <a:t>*</a:t>
                      </a:r>
                      <a:r>
                        <a:rPr lang="en-US" sz="1400" b="0" dirty="0" err="1" smtClean="0">
                          <a:latin typeface="+mj-lt"/>
                        </a:rPr>
                        <a:t>Murid</a:t>
                      </a:r>
                      <a:r>
                        <a:rPr lang="en-US" sz="1400" b="0" baseline="0" dirty="0" smtClean="0">
                          <a:latin typeface="+mj-lt"/>
                        </a:rPr>
                        <a:t> yang </a:t>
                      </a:r>
                      <a:r>
                        <a:rPr lang="en-US" sz="1400" b="0" baseline="0" dirty="0" err="1" smtClean="0">
                          <a:latin typeface="+mj-lt"/>
                        </a:rPr>
                        <a:t>melepasi</a:t>
                      </a:r>
                      <a:r>
                        <a:rPr lang="en-US" sz="1400" b="0" baseline="0" dirty="0" smtClean="0">
                          <a:latin typeface="+mj-lt"/>
                        </a:rPr>
                        <a:t> </a:t>
                      </a:r>
                      <a:r>
                        <a:rPr lang="en-US" sz="1400" b="0" baseline="0" dirty="0" err="1" smtClean="0">
                          <a:latin typeface="+mj-lt"/>
                        </a:rPr>
                        <a:t>Konstruk</a:t>
                      </a:r>
                      <a:r>
                        <a:rPr lang="en-US" sz="1400" b="0" baseline="0" dirty="0" smtClean="0">
                          <a:latin typeface="+mj-lt"/>
                        </a:rPr>
                        <a:t>  9 (minimum) </a:t>
                      </a:r>
                      <a:r>
                        <a:rPr lang="en-US" sz="1400" b="0" baseline="0" dirty="0" err="1" smtClean="0">
                          <a:latin typeface="+mj-lt"/>
                        </a:rPr>
                        <a:t>dan</a:t>
                      </a:r>
                      <a:r>
                        <a:rPr lang="en-US" sz="1400" b="0" baseline="0" dirty="0" smtClean="0">
                          <a:latin typeface="+mj-lt"/>
                        </a:rPr>
                        <a:t> </a:t>
                      </a:r>
                      <a:r>
                        <a:rPr lang="en-US" sz="1400" b="0" baseline="0" dirty="0" err="1" smtClean="0">
                          <a:latin typeface="+mj-lt"/>
                        </a:rPr>
                        <a:t>ke</a:t>
                      </a:r>
                      <a:r>
                        <a:rPr lang="en-US" sz="1400" b="0" baseline="0" dirty="0" smtClean="0">
                          <a:latin typeface="+mj-lt"/>
                        </a:rPr>
                        <a:t> </a:t>
                      </a:r>
                      <a:r>
                        <a:rPr lang="en-US" sz="1400" b="0" baseline="0" dirty="0" err="1" smtClean="0">
                          <a:latin typeface="+mj-lt"/>
                        </a:rPr>
                        <a:t>atas</a:t>
                      </a:r>
                      <a:r>
                        <a:rPr lang="en-US" sz="1400" b="0" baseline="0" dirty="0" smtClean="0">
                          <a:latin typeface="+mj-lt"/>
                        </a:rPr>
                        <a:t>.</a:t>
                      </a:r>
                      <a:endParaRPr lang="en-US" sz="1400" b="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rowSpan="2">
                  <a:txBody>
                    <a:bodyPr/>
                    <a:lstStyle/>
                    <a:p>
                      <a:r>
                        <a:rPr lang="en-US" sz="1400" b="1" dirty="0" smtClean="0">
                          <a:latin typeface="+mj-lt"/>
                        </a:rPr>
                        <a:t>1.1 MURID LINUS TEGAR;</a:t>
                      </a:r>
                    </a:p>
                    <a:p>
                      <a:r>
                        <a:rPr lang="en-US" sz="1400" dirty="0" smtClean="0">
                          <a:latin typeface="+mj-lt"/>
                        </a:rPr>
                        <a:t>*</a:t>
                      </a:r>
                      <a:r>
                        <a:rPr lang="en-US" sz="1400" dirty="0" err="1" smtClean="0">
                          <a:latin typeface="+mj-lt"/>
                        </a:rPr>
                        <a:t>Tidak</a:t>
                      </a:r>
                      <a:r>
                        <a:rPr lang="en-US" sz="1400" dirty="0" smtClean="0">
                          <a:latin typeface="+mj-lt"/>
                        </a:rPr>
                        <a:t> </a:t>
                      </a:r>
                      <a:r>
                        <a:rPr lang="en-US" sz="1400" dirty="0" err="1" smtClean="0">
                          <a:latin typeface="+mj-lt"/>
                        </a:rPr>
                        <a:t>melepasi</a:t>
                      </a:r>
                      <a:r>
                        <a:rPr lang="en-US" sz="1400" dirty="0" smtClean="0">
                          <a:latin typeface="+mj-lt"/>
                        </a:rPr>
                        <a:t> </a:t>
                      </a:r>
                      <a:r>
                        <a:rPr lang="en-US" sz="1400" dirty="0" err="1" smtClean="0">
                          <a:latin typeface="+mj-lt"/>
                        </a:rPr>
                        <a:t>mana-mana</a:t>
                      </a:r>
                      <a:r>
                        <a:rPr lang="en-US" sz="1400" dirty="0" smtClean="0">
                          <a:latin typeface="+mj-lt"/>
                        </a:rPr>
                        <a:t> </a:t>
                      </a:r>
                      <a:r>
                        <a:rPr lang="en-US" sz="1400" dirty="0" err="1" smtClean="0">
                          <a:latin typeface="+mj-lt"/>
                        </a:rPr>
                        <a:t>atau</a:t>
                      </a:r>
                      <a:r>
                        <a:rPr lang="en-US" sz="1400" dirty="0" smtClean="0">
                          <a:latin typeface="+mj-lt"/>
                        </a:rPr>
                        <a:t>   </a:t>
                      </a:r>
                      <a:r>
                        <a:rPr lang="en-US" sz="1400" dirty="0" err="1" smtClean="0">
                          <a:latin typeface="+mj-lt"/>
                        </a:rPr>
                        <a:t>keseluruhan</a:t>
                      </a:r>
                      <a:r>
                        <a:rPr lang="en-US" sz="1400" dirty="0" smtClean="0">
                          <a:latin typeface="+mj-lt"/>
                        </a:rPr>
                        <a:t> </a:t>
                      </a:r>
                      <a:r>
                        <a:rPr lang="en-US" sz="1400" dirty="0" err="1" smtClean="0">
                          <a:latin typeface="+mj-lt"/>
                        </a:rPr>
                        <a:t>Konstruk</a:t>
                      </a:r>
                      <a:r>
                        <a:rPr lang="en-US" sz="1400" dirty="0" smtClean="0">
                          <a:latin typeface="+mj-lt"/>
                        </a:rPr>
                        <a:t> 1 </a:t>
                      </a:r>
                      <a:r>
                        <a:rPr lang="en-US" sz="1400" dirty="0" err="1" smtClean="0">
                          <a:latin typeface="+mj-lt"/>
                        </a:rPr>
                        <a:t>dan</a:t>
                      </a:r>
                      <a:r>
                        <a:rPr lang="en-US" sz="1400" dirty="0" smtClean="0">
                          <a:latin typeface="+mj-lt"/>
                        </a:rPr>
                        <a:t> 2.</a:t>
                      </a:r>
                    </a:p>
                    <a:p>
                      <a:endParaRPr lang="en-US" sz="1400" b="1" dirty="0" smtClean="0">
                        <a:latin typeface="+mj-lt"/>
                      </a:endParaRPr>
                    </a:p>
                    <a:p>
                      <a:r>
                        <a:rPr lang="en-US" sz="1400" b="1" dirty="0" smtClean="0">
                          <a:latin typeface="+mj-lt"/>
                        </a:rPr>
                        <a:t>1.2. MURID LINUS;</a:t>
                      </a:r>
                    </a:p>
                    <a:p>
                      <a:r>
                        <a:rPr lang="en-US" sz="1400" b="0" dirty="0" smtClean="0">
                          <a:latin typeface="+mj-lt"/>
                        </a:rPr>
                        <a:t>*</a:t>
                      </a:r>
                      <a:r>
                        <a:rPr lang="en-US" sz="1400" b="0" dirty="0" err="1" smtClean="0">
                          <a:latin typeface="+mj-lt"/>
                        </a:rPr>
                        <a:t>Tidak</a:t>
                      </a:r>
                      <a:r>
                        <a:rPr lang="en-US" sz="1400" b="0" dirty="0" smtClean="0">
                          <a:latin typeface="+mj-lt"/>
                        </a:rPr>
                        <a:t>  </a:t>
                      </a:r>
                      <a:r>
                        <a:rPr lang="en-US" sz="1400" b="0" dirty="0" err="1" smtClean="0">
                          <a:latin typeface="+mj-lt"/>
                        </a:rPr>
                        <a:t>melepasi</a:t>
                      </a:r>
                      <a:r>
                        <a:rPr lang="en-US" sz="1400" b="0" baseline="0" dirty="0" smtClean="0">
                          <a:latin typeface="+mj-lt"/>
                        </a:rPr>
                        <a:t> </a:t>
                      </a:r>
                      <a:r>
                        <a:rPr lang="en-US" sz="1400" b="0" baseline="0" dirty="0" err="1" smtClean="0">
                          <a:latin typeface="+mj-lt"/>
                        </a:rPr>
                        <a:t>salah</a:t>
                      </a:r>
                      <a:r>
                        <a:rPr lang="en-US" sz="1400" b="0" baseline="0" dirty="0" smtClean="0">
                          <a:latin typeface="+mj-lt"/>
                        </a:rPr>
                        <a:t> </a:t>
                      </a:r>
                      <a:r>
                        <a:rPr lang="en-US" sz="1400" b="0" baseline="0" dirty="0" err="1" smtClean="0">
                          <a:latin typeface="+mj-lt"/>
                        </a:rPr>
                        <a:t>satu</a:t>
                      </a:r>
                      <a:r>
                        <a:rPr lang="en-US" sz="1400" b="0" baseline="0" dirty="0" smtClean="0">
                          <a:latin typeface="+mj-lt"/>
                        </a:rPr>
                        <a:t> </a:t>
                      </a:r>
                      <a:r>
                        <a:rPr lang="en-US" sz="1400" b="0" baseline="0" dirty="0" err="1" smtClean="0">
                          <a:latin typeface="+mj-lt"/>
                        </a:rPr>
                        <a:t>atau</a:t>
                      </a:r>
                      <a:r>
                        <a:rPr lang="en-US" sz="1400" b="0" baseline="0" dirty="0" smtClean="0">
                          <a:latin typeface="+mj-lt"/>
                        </a:rPr>
                        <a:t> </a:t>
                      </a:r>
                      <a:r>
                        <a:rPr lang="en-US" sz="1400" b="0" baseline="0" dirty="0" err="1" smtClean="0">
                          <a:latin typeface="+mj-lt"/>
                        </a:rPr>
                        <a:t>sebahagian</a:t>
                      </a:r>
                      <a:r>
                        <a:rPr lang="en-US" sz="1400" b="0" baseline="0" dirty="0" smtClean="0">
                          <a:latin typeface="+mj-lt"/>
                        </a:rPr>
                        <a:t> </a:t>
                      </a:r>
                      <a:r>
                        <a:rPr lang="en-US" sz="1400" b="0" baseline="0" dirty="0" err="1" smtClean="0">
                          <a:latin typeface="+mj-lt"/>
                        </a:rPr>
                        <a:t>atau</a:t>
                      </a:r>
                      <a:r>
                        <a:rPr lang="en-US" sz="1400" b="0" baseline="0" dirty="0" smtClean="0">
                          <a:latin typeface="+mj-lt"/>
                        </a:rPr>
                        <a:t> </a:t>
                      </a:r>
                      <a:r>
                        <a:rPr lang="en-US" sz="1400" b="0" baseline="0" dirty="0" err="1" smtClean="0">
                          <a:latin typeface="+mj-lt"/>
                        </a:rPr>
                        <a:t>keseluruhan</a:t>
                      </a:r>
                      <a:r>
                        <a:rPr lang="en-US" sz="1400" b="0" baseline="0" dirty="0" smtClean="0">
                          <a:latin typeface="+mj-lt"/>
                        </a:rPr>
                        <a:t> </a:t>
                      </a:r>
                      <a:r>
                        <a:rPr lang="en-US" sz="1400" b="0" baseline="0" dirty="0" err="1" smtClean="0">
                          <a:latin typeface="+mj-lt"/>
                        </a:rPr>
                        <a:t>Konstruk</a:t>
                      </a:r>
                      <a:r>
                        <a:rPr lang="en-US" sz="1400" b="0" baseline="0" dirty="0" smtClean="0">
                          <a:latin typeface="+mj-lt"/>
                        </a:rPr>
                        <a:t>  3  </a:t>
                      </a:r>
                      <a:r>
                        <a:rPr lang="en-US" sz="1400" b="0" baseline="0" dirty="0" err="1" smtClean="0">
                          <a:latin typeface="+mj-lt"/>
                        </a:rPr>
                        <a:t>hingga</a:t>
                      </a:r>
                      <a:r>
                        <a:rPr lang="en-US" sz="1400" b="0" baseline="0" dirty="0" smtClean="0">
                          <a:latin typeface="+mj-lt"/>
                        </a:rPr>
                        <a:t> </a:t>
                      </a:r>
                      <a:r>
                        <a:rPr lang="en-US" sz="1400" b="0" baseline="0" dirty="0" err="1" smtClean="0">
                          <a:latin typeface="+mj-lt"/>
                        </a:rPr>
                        <a:t>Konstruk</a:t>
                      </a:r>
                      <a:r>
                        <a:rPr lang="en-US" sz="1400" b="0" baseline="0" dirty="0" smtClean="0">
                          <a:latin typeface="+mj-lt"/>
                        </a:rPr>
                        <a:t>  9.</a:t>
                      </a:r>
                    </a:p>
                    <a:p>
                      <a:endParaRPr lang="en-US" sz="1400" b="1" dirty="0" smtClean="0">
                        <a:latin typeface="+mj-lt"/>
                      </a:endParaRPr>
                    </a:p>
                    <a:p>
                      <a:r>
                        <a:rPr lang="en-US" sz="1400" b="1" dirty="0" smtClean="0">
                          <a:latin typeface="+mj-lt"/>
                        </a:rPr>
                        <a:t>1.3 MURID ARUS PERDANA;</a:t>
                      </a:r>
                    </a:p>
                    <a:p>
                      <a:r>
                        <a:rPr lang="en-US" sz="1400" b="0" dirty="0" smtClean="0">
                          <a:latin typeface="+mj-lt"/>
                        </a:rPr>
                        <a:t>*</a:t>
                      </a:r>
                      <a:r>
                        <a:rPr lang="en-US" sz="1400" b="0" dirty="0" err="1" smtClean="0">
                          <a:latin typeface="+mj-lt"/>
                        </a:rPr>
                        <a:t>Murid</a:t>
                      </a:r>
                      <a:r>
                        <a:rPr lang="en-US" sz="1400" b="0" baseline="0" dirty="0" smtClean="0">
                          <a:latin typeface="+mj-lt"/>
                        </a:rPr>
                        <a:t> yang </a:t>
                      </a:r>
                      <a:r>
                        <a:rPr lang="en-US" sz="1400" b="0" baseline="0" dirty="0" err="1" smtClean="0">
                          <a:latin typeface="+mj-lt"/>
                        </a:rPr>
                        <a:t>melepasi</a:t>
                      </a:r>
                      <a:r>
                        <a:rPr lang="en-US" sz="1400" b="0" baseline="0" dirty="0" smtClean="0">
                          <a:latin typeface="+mj-lt"/>
                        </a:rPr>
                        <a:t> </a:t>
                      </a:r>
                      <a:r>
                        <a:rPr lang="en-US" sz="1400" b="0" baseline="0" dirty="0" err="1" smtClean="0">
                          <a:latin typeface="+mj-lt"/>
                        </a:rPr>
                        <a:t>Konstruk</a:t>
                      </a:r>
                      <a:r>
                        <a:rPr lang="en-US" sz="1400" b="0" baseline="0" dirty="0" smtClean="0">
                          <a:latin typeface="+mj-lt"/>
                        </a:rPr>
                        <a:t>  10 (minimum) </a:t>
                      </a:r>
                      <a:r>
                        <a:rPr lang="en-US" sz="1400" b="0" baseline="0" dirty="0" err="1" smtClean="0">
                          <a:latin typeface="+mj-lt"/>
                        </a:rPr>
                        <a:t>dan</a:t>
                      </a:r>
                      <a:r>
                        <a:rPr lang="en-US" sz="1400" b="0" baseline="0" dirty="0" smtClean="0">
                          <a:latin typeface="+mj-lt"/>
                        </a:rPr>
                        <a:t> </a:t>
                      </a:r>
                      <a:r>
                        <a:rPr lang="en-US" sz="1400" b="0" baseline="0" dirty="0" err="1" smtClean="0">
                          <a:latin typeface="+mj-lt"/>
                        </a:rPr>
                        <a:t>ke</a:t>
                      </a:r>
                      <a:r>
                        <a:rPr lang="en-US" sz="1400" b="0" baseline="0" dirty="0" smtClean="0">
                          <a:latin typeface="+mj-lt"/>
                        </a:rPr>
                        <a:t> </a:t>
                      </a:r>
                      <a:r>
                        <a:rPr lang="en-US" sz="1400" b="0" baseline="0" dirty="0" err="1" smtClean="0">
                          <a:latin typeface="+mj-lt"/>
                        </a:rPr>
                        <a:t>atas</a:t>
                      </a:r>
                      <a:r>
                        <a:rPr lang="en-US" sz="1400" b="0" baseline="0" dirty="0" smtClean="0">
                          <a:latin typeface="+mj-lt"/>
                        </a:rPr>
                        <a:t>.</a:t>
                      </a:r>
                      <a:endParaRPr lang="en-US" sz="1400" b="0" dirty="0" smtClean="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rowSpan="2">
                  <a:txBody>
                    <a:bodyPr/>
                    <a:lstStyle/>
                    <a:p>
                      <a:r>
                        <a:rPr lang="en-US" sz="1400" b="1" dirty="0" smtClean="0">
                          <a:latin typeface="+mj-lt"/>
                        </a:rPr>
                        <a:t>1.1 MURID LINUS TEGAR DAN LINUS;</a:t>
                      </a:r>
                    </a:p>
                    <a:p>
                      <a:r>
                        <a:rPr lang="en-US" sz="1400" dirty="0" smtClean="0">
                          <a:latin typeface="+mj-lt"/>
                        </a:rPr>
                        <a:t>*</a:t>
                      </a:r>
                      <a:r>
                        <a:rPr lang="en-US" sz="1400" dirty="0" err="1" smtClean="0">
                          <a:latin typeface="+mj-lt"/>
                        </a:rPr>
                        <a:t>Perlu</a:t>
                      </a:r>
                      <a:r>
                        <a:rPr lang="en-US" sz="1400" dirty="0" smtClean="0">
                          <a:latin typeface="+mj-lt"/>
                        </a:rPr>
                        <a:t> </a:t>
                      </a:r>
                      <a:r>
                        <a:rPr lang="en-US" sz="1400" dirty="0" err="1" smtClean="0">
                          <a:latin typeface="+mj-lt"/>
                        </a:rPr>
                        <a:t>mengikuti</a:t>
                      </a:r>
                      <a:r>
                        <a:rPr lang="en-US" sz="1400" dirty="0" smtClean="0">
                          <a:latin typeface="+mj-lt"/>
                        </a:rPr>
                        <a:t> </a:t>
                      </a:r>
                      <a:r>
                        <a:rPr lang="en-US" sz="1400" dirty="0" err="1" smtClean="0">
                          <a:latin typeface="+mj-lt"/>
                        </a:rPr>
                        <a:t>saringan</a:t>
                      </a:r>
                      <a:r>
                        <a:rPr lang="en-US" sz="1400" dirty="0" smtClean="0">
                          <a:latin typeface="+mj-lt"/>
                        </a:rPr>
                        <a:t> </a:t>
                      </a:r>
                      <a:r>
                        <a:rPr lang="en-US" sz="1400" dirty="0" err="1" smtClean="0">
                          <a:latin typeface="+mj-lt"/>
                        </a:rPr>
                        <a:t>berikutnya</a:t>
                      </a:r>
                      <a:r>
                        <a:rPr lang="en-US" sz="1400" dirty="0" smtClean="0">
                          <a:latin typeface="+mj-lt"/>
                        </a:rPr>
                        <a:t> </a:t>
                      </a:r>
                      <a:r>
                        <a:rPr lang="en-US" sz="1400" dirty="0" err="1" smtClean="0">
                          <a:latin typeface="+mj-lt"/>
                        </a:rPr>
                        <a:t>sehingga</a:t>
                      </a:r>
                      <a:r>
                        <a:rPr lang="en-US" sz="1400" dirty="0" smtClean="0">
                          <a:latin typeface="+mj-lt"/>
                        </a:rPr>
                        <a:t> </a:t>
                      </a:r>
                      <a:r>
                        <a:rPr lang="en-US" sz="1400" dirty="0" err="1" smtClean="0">
                          <a:latin typeface="+mj-lt"/>
                        </a:rPr>
                        <a:t>menguasai</a:t>
                      </a:r>
                      <a:r>
                        <a:rPr lang="en-US" sz="1400" dirty="0" smtClean="0">
                          <a:latin typeface="+mj-lt"/>
                        </a:rPr>
                        <a:t>  </a:t>
                      </a:r>
                      <a:r>
                        <a:rPr lang="en-US" sz="1400" dirty="0" err="1" smtClean="0">
                          <a:latin typeface="+mj-lt"/>
                        </a:rPr>
                        <a:t>Literasi</a:t>
                      </a:r>
                      <a:r>
                        <a:rPr lang="en-US" sz="1400" dirty="0" smtClean="0">
                          <a:latin typeface="+mj-lt"/>
                        </a:rPr>
                        <a:t> </a:t>
                      </a:r>
                      <a:r>
                        <a:rPr lang="en-US" sz="1400" dirty="0" err="1" smtClean="0">
                          <a:latin typeface="+mj-lt"/>
                        </a:rPr>
                        <a:t>dan</a:t>
                      </a:r>
                      <a:r>
                        <a:rPr lang="en-US" sz="1400" dirty="0" smtClean="0">
                          <a:latin typeface="+mj-lt"/>
                        </a:rPr>
                        <a:t> </a:t>
                      </a:r>
                      <a:r>
                        <a:rPr lang="en-US" sz="1400" dirty="0" err="1" smtClean="0">
                          <a:latin typeface="+mj-lt"/>
                        </a:rPr>
                        <a:t>Numerasi</a:t>
                      </a:r>
                      <a:r>
                        <a:rPr lang="en-US" sz="1400" dirty="0" smtClean="0">
                          <a:latin typeface="+mj-lt"/>
                        </a:rPr>
                        <a:t>.</a:t>
                      </a:r>
                    </a:p>
                    <a:p>
                      <a:endParaRPr lang="en-US" sz="1400" dirty="0" smtClean="0">
                        <a:latin typeface="+mj-lt"/>
                      </a:endParaRPr>
                    </a:p>
                    <a:p>
                      <a:r>
                        <a:rPr lang="en-US" sz="1400" b="1" dirty="0" smtClean="0">
                          <a:latin typeface="+mj-lt"/>
                        </a:rPr>
                        <a:t>1.2  MURID PERDANA;</a:t>
                      </a:r>
                    </a:p>
                    <a:p>
                      <a:r>
                        <a:rPr lang="en-US" sz="1400" b="1" dirty="0" smtClean="0">
                          <a:latin typeface="+mj-lt"/>
                        </a:rPr>
                        <a:t> * </a:t>
                      </a:r>
                      <a:r>
                        <a:rPr lang="en-US" sz="1400" b="1" dirty="0" err="1" smtClean="0">
                          <a:latin typeface="+mj-lt"/>
                        </a:rPr>
                        <a:t>T</a:t>
                      </a:r>
                      <a:r>
                        <a:rPr lang="en-US" sz="1400" b="0" dirty="0" err="1" smtClean="0">
                          <a:latin typeface="+mj-lt"/>
                        </a:rPr>
                        <a:t>idak</a:t>
                      </a:r>
                      <a:r>
                        <a:rPr lang="en-US" sz="1400" b="0" baseline="0" dirty="0" smtClean="0">
                          <a:latin typeface="+mj-lt"/>
                        </a:rPr>
                        <a:t> </a:t>
                      </a:r>
                      <a:r>
                        <a:rPr lang="en-US" sz="1400" b="0" baseline="0" dirty="0" err="1" smtClean="0">
                          <a:latin typeface="+mj-lt"/>
                        </a:rPr>
                        <a:t>perlu</a:t>
                      </a:r>
                      <a:r>
                        <a:rPr lang="en-US" sz="1400" b="0" baseline="0" dirty="0" smtClean="0">
                          <a:latin typeface="+mj-lt"/>
                        </a:rPr>
                        <a:t> </a:t>
                      </a:r>
                      <a:r>
                        <a:rPr lang="en-US" sz="1400" b="0" baseline="0" dirty="0" err="1" smtClean="0">
                          <a:latin typeface="+mj-lt"/>
                        </a:rPr>
                        <a:t>mengikuti</a:t>
                      </a:r>
                      <a:r>
                        <a:rPr lang="en-US" sz="1400" b="0" baseline="0" dirty="0" smtClean="0">
                          <a:latin typeface="+mj-lt"/>
                        </a:rPr>
                        <a:t>  </a:t>
                      </a:r>
                      <a:r>
                        <a:rPr lang="en-US" sz="1400" b="0" baseline="0" dirty="0" err="1" smtClean="0">
                          <a:latin typeface="+mj-lt"/>
                        </a:rPr>
                        <a:t>saringan</a:t>
                      </a:r>
                      <a:r>
                        <a:rPr lang="en-US" sz="1400" b="0" baseline="0" dirty="0" smtClean="0">
                          <a:latin typeface="+mj-lt"/>
                        </a:rPr>
                        <a:t> </a:t>
                      </a:r>
                    </a:p>
                    <a:p>
                      <a:r>
                        <a:rPr lang="en-US" sz="1400" b="0" baseline="0" dirty="0" err="1" smtClean="0">
                          <a:latin typeface="+mj-lt"/>
                        </a:rPr>
                        <a:t>seterusnya</a:t>
                      </a:r>
                      <a:r>
                        <a:rPr lang="en-US" sz="1400" b="0" baseline="0" dirty="0" smtClean="0">
                          <a:latin typeface="+mj-lt"/>
                        </a:rPr>
                        <a:t>.</a:t>
                      </a:r>
                      <a:endParaRPr lang="en-US" sz="1400" b="1" dirty="0" smtClean="0">
                        <a:latin typeface="+mj-lt"/>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r>
              <a:tr h="2012317">
                <a:tc>
                  <a:txBody>
                    <a:bodyPr/>
                    <a:lstStyle/>
                    <a:p>
                      <a:pPr algn="ctr"/>
                      <a:r>
                        <a:rPr lang="en-US" sz="1200" b="1" dirty="0" smtClean="0">
                          <a:latin typeface="+mj-lt"/>
                        </a:rPr>
                        <a:t>2</a:t>
                      </a:r>
                      <a:endParaRPr lang="en-US" sz="1200" b="1" dirty="0">
                        <a:latin typeface="+mj-lt"/>
                      </a:endParaRPr>
                    </a:p>
                  </a:txBody>
                  <a:tcPr anchor="ctr">
                    <a:lnB w="12700" cap="flat" cmpd="sng" algn="ctr">
                      <a:solidFill>
                        <a:schemeClr val="tx1"/>
                      </a:solidFill>
                      <a:prstDash val="solid"/>
                      <a:round/>
                      <a:headEnd type="none" w="med" len="med"/>
                      <a:tailEnd type="none" w="med" len="med"/>
                    </a:lnB>
                  </a:tcPr>
                </a:tc>
                <a:tc>
                  <a:txBody>
                    <a:bodyPr/>
                    <a:lstStyle/>
                    <a:p>
                      <a:pPr algn="ctr"/>
                      <a:r>
                        <a:rPr lang="en-US" sz="1400" b="1" dirty="0" smtClean="0">
                          <a:latin typeface="+mj-lt"/>
                        </a:rPr>
                        <a:t>KOHORT 2</a:t>
                      </a:r>
                      <a:endParaRPr lang="en-US" sz="1400" b="1" dirty="0">
                        <a:latin typeface="+mj-lt"/>
                      </a:endParaRP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n-US" sz="1400" b="1" dirty="0" smtClean="0">
                          <a:latin typeface="+mj-lt"/>
                        </a:rPr>
                        <a:t>TAHUN</a:t>
                      </a:r>
                      <a:r>
                        <a:rPr lang="en-US" sz="1400" b="1" baseline="0" dirty="0" smtClean="0">
                          <a:latin typeface="+mj-lt"/>
                        </a:rPr>
                        <a:t> 3</a:t>
                      </a:r>
                      <a:endParaRPr lang="en-US" sz="1400" b="1" dirty="0" smtClean="0">
                        <a:latin typeface="+mj-lt"/>
                      </a:endParaRPr>
                    </a:p>
                    <a:p>
                      <a:pPr algn="ctr"/>
                      <a:r>
                        <a:rPr lang="en-US" sz="1400" b="1" dirty="0" smtClean="0">
                          <a:latin typeface="+mj-lt"/>
                        </a:rPr>
                        <a:t>(2013)</a:t>
                      </a:r>
                      <a:endParaRPr lang="en-US" sz="1400" b="1" dirty="0">
                        <a:latin typeface="+mj-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vMerge="1">
                  <a:txBody>
                    <a:bodyPr/>
                    <a:lstStyle/>
                    <a:p>
                      <a:endParaRPr lang="en-US" sz="1200" b="0" baseline="0" dirty="0" smtClean="0"/>
                    </a:p>
                  </a:txBody>
                  <a:tcPr/>
                </a:tc>
                <a:tc vMerge="1">
                  <a:txBody>
                    <a:bodyPr/>
                    <a:lstStyle/>
                    <a:p>
                      <a:endParaRPr lang="en-US" sz="1200" b="0" baseline="0" dirty="0" smtClean="0"/>
                    </a:p>
                  </a:txBody>
                  <a:tcPr/>
                </a:tc>
                <a:tc vMerge="1">
                  <a:txBody>
                    <a:bodyPr/>
                    <a:lstStyle/>
                    <a:p>
                      <a:endParaRPr lang="en-US" sz="1200" dirty="0"/>
                    </a:p>
                  </a:txBody>
                  <a:tcPr/>
                </a:tc>
              </a:tr>
              <a:tr h="3012361">
                <a:tc>
                  <a:txBody>
                    <a:bodyPr/>
                    <a:lstStyle/>
                    <a:p>
                      <a:pPr algn="ctr"/>
                      <a:r>
                        <a:rPr lang="en-US" sz="1200" b="1" dirty="0" smtClean="0">
                          <a:latin typeface="+mj-lt"/>
                        </a:rPr>
                        <a:t>3</a:t>
                      </a:r>
                      <a:endParaRPr lang="en-US" sz="1200" dirty="0">
                        <a:latin typeface="+mj-lt"/>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gridSpan="2">
                  <a:txBody>
                    <a:bodyPr/>
                    <a:lstStyle/>
                    <a:p>
                      <a:pPr algn="ctr"/>
                      <a:r>
                        <a:rPr lang="en-US" sz="1400" b="1" dirty="0" smtClean="0">
                          <a:latin typeface="+mj-lt"/>
                        </a:rPr>
                        <a:t>KOHORT 3 , TAHUN  2  2013 DAN SETERUSNYA</a:t>
                      </a:r>
                      <a:endParaRPr lang="en-US" sz="1400" b="1" dirty="0">
                        <a:latin typeface="+mj-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US" sz="1200" dirty="0"/>
                    </a:p>
                  </a:txBody>
                  <a:tcPr>
                    <a:lnL w="12700" cap="flat" cmpd="sng" algn="ctr">
                      <a:solidFill>
                        <a:schemeClr val="tx1"/>
                      </a:solidFill>
                      <a:prstDash val="solid"/>
                      <a:round/>
                      <a:headEnd type="none" w="med" len="med"/>
                      <a:tailEnd type="none" w="med" len="med"/>
                    </a:lnL>
                  </a:tcPr>
                </a:tc>
                <a:tc gridSpan="2">
                  <a:txBody>
                    <a:bodyPr/>
                    <a:lstStyle/>
                    <a:p>
                      <a:r>
                        <a:rPr lang="en-US" sz="1400" b="1" dirty="0" smtClean="0">
                          <a:latin typeface="+mj-lt"/>
                        </a:rPr>
                        <a:t>1.1 MURID LINUS TEGAR;</a:t>
                      </a:r>
                    </a:p>
                    <a:p>
                      <a:r>
                        <a:rPr lang="en-US" sz="1400" dirty="0" smtClean="0">
                          <a:latin typeface="+mj-lt"/>
                        </a:rPr>
                        <a:t>       *</a:t>
                      </a:r>
                      <a:r>
                        <a:rPr lang="en-US" sz="1400" dirty="0" err="1" smtClean="0">
                          <a:latin typeface="+mj-lt"/>
                        </a:rPr>
                        <a:t>Murid</a:t>
                      </a:r>
                      <a:r>
                        <a:rPr lang="en-US" sz="1400" dirty="0" smtClean="0">
                          <a:latin typeface="+mj-lt"/>
                        </a:rPr>
                        <a:t> </a:t>
                      </a:r>
                      <a:r>
                        <a:rPr lang="en-US" sz="1400" dirty="0" err="1" smtClean="0">
                          <a:latin typeface="+mj-lt"/>
                        </a:rPr>
                        <a:t>tidak</a:t>
                      </a:r>
                      <a:r>
                        <a:rPr lang="en-US" sz="1400" dirty="0" smtClean="0">
                          <a:latin typeface="+mj-lt"/>
                        </a:rPr>
                        <a:t> </a:t>
                      </a:r>
                      <a:r>
                        <a:rPr lang="en-US" sz="1400" dirty="0" err="1" smtClean="0">
                          <a:latin typeface="+mj-lt"/>
                        </a:rPr>
                        <a:t>melepasi</a:t>
                      </a:r>
                      <a:r>
                        <a:rPr lang="en-US" sz="1400" dirty="0" smtClean="0">
                          <a:latin typeface="+mj-lt"/>
                        </a:rPr>
                        <a:t> </a:t>
                      </a:r>
                      <a:r>
                        <a:rPr lang="en-US" sz="1400" dirty="0" err="1" smtClean="0">
                          <a:latin typeface="+mj-lt"/>
                        </a:rPr>
                        <a:t>salah</a:t>
                      </a:r>
                      <a:r>
                        <a:rPr lang="en-US" sz="1400" dirty="0" smtClean="0">
                          <a:latin typeface="+mj-lt"/>
                        </a:rPr>
                        <a:t> </a:t>
                      </a:r>
                      <a:r>
                        <a:rPr lang="en-US" sz="1400" dirty="0" err="1" smtClean="0">
                          <a:latin typeface="+mj-lt"/>
                        </a:rPr>
                        <a:t>satu</a:t>
                      </a:r>
                      <a:r>
                        <a:rPr lang="en-US" sz="1400" dirty="0" smtClean="0">
                          <a:latin typeface="+mj-lt"/>
                        </a:rPr>
                        <a:t> </a:t>
                      </a:r>
                      <a:r>
                        <a:rPr lang="en-US" sz="1400" dirty="0" err="1" smtClean="0">
                          <a:latin typeface="+mj-lt"/>
                        </a:rPr>
                        <a:t>atau</a:t>
                      </a:r>
                      <a:r>
                        <a:rPr lang="en-US" sz="1400" dirty="0" smtClean="0">
                          <a:latin typeface="+mj-lt"/>
                        </a:rPr>
                        <a:t>   </a:t>
                      </a:r>
                    </a:p>
                    <a:p>
                      <a:r>
                        <a:rPr lang="en-US" sz="1400" dirty="0" smtClean="0">
                          <a:latin typeface="+mj-lt"/>
                        </a:rPr>
                        <a:t>         </a:t>
                      </a:r>
                      <a:r>
                        <a:rPr lang="en-US" sz="1400" dirty="0" err="1" smtClean="0">
                          <a:latin typeface="+mj-lt"/>
                        </a:rPr>
                        <a:t>sebahagian</a:t>
                      </a:r>
                      <a:r>
                        <a:rPr lang="en-US" sz="1400" baseline="0" dirty="0" smtClean="0">
                          <a:latin typeface="+mj-lt"/>
                        </a:rPr>
                        <a:t>  </a:t>
                      </a:r>
                      <a:r>
                        <a:rPr lang="en-US" sz="1400" baseline="0" dirty="0" err="1" smtClean="0">
                          <a:latin typeface="+mj-lt"/>
                        </a:rPr>
                        <a:t>atau</a:t>
                      </a:r>
                      <a:r>
                        <a:rPr lang="en-US" sz="1400" baseline="0" dirty="0" smtClean="0">
                          <a:latin typeface="+mj-lt"/>
                        </a:rPr>
                        <a:t> </a:t>
                      </a:r>
                      <a:r>
                        <a:rPr lang="en-US" sz="1400" baseline="0" dirty="0" err="1" smtClean="0">
                          <a:latin typeface="+mj-lt"/>
                        </a:rPr>
                        <a:t>keseluruhan</a:t>
                      </a:r>
                      <a:r>
                        <a:rPr lang="en-US" sz="1400" baseline="0" dirty="0" smtClean="0">
                          <a:latin typeface="+mj-lt"/>
                        </a:rPr>
                        <a:t>  </a:t>
                      </a:r>
                    </a:p>
                    <a:p>
                      <a:r>
                        <a:rPr lang="en-US" sz="1400" baseline="0" dirty="0" smtClean="0">
                          <a:latin typeface="+mj-lt"/>
                        </a:rPr>
                        <a:t>         Konstruk1 </a:t>
                      </a:r>
                      <a:r>
                        <a:rPr lang="en-US" sz="1400" baseline="0" dirty="0" err="1" smtClean="0">
                          <a:latin typeface="+mj-lt"/>
                        </a:rPr>
                        <a:t>dan</a:t>
                      </a:r>
                      <a:r>
                        <a:rPr lang="en-US" sz="1400" baseline="0" dirty="0" smtClean="0">
                          <a:latin typeface="+mj-lt"/>
                        </a:rPr>
                        <a:t> </a:t>
                      </a:r>
                      <a:r>
                        <a:rPr lang="en-US" sz="1400" baseline="0" dirty="0" err="1" smtClean="0">
                          <a:latin typeface="+mj-lt"/>
                        </a:rPr>
                        <a:t>Konstruk</a:t>
                      </a:r>
                      <a:r>
                        <a:rPr lang="en-US" sz="1400" baseline="0" dirty="0" smtClean="0">
                          <a:latin typeface="+mj-lt"/>
                        </a:rPr>
                        <a:t> 2.</a:t>
                      </a:r>
                    </a:p>
                    <a:p>
                      <a:r>
                        <a:rPr lang="en-US" sz="1400" b="1" baseline="0" dirty="0" smtClean="0">
                          <a:latin typeface="+mj-lt"/>
                        </a:rPr>
                        <a:t>1.2 MURID LINUS;</a:t>
                      </a:r>
                    </a:p>
                    <a:p>
                      <a:r>
                        <a:rPr lang="en-US" sz="1400" dirty="0" smtClean="0">
                          <a:latin typeface="+mj-lt"/>
                        </a:rPr>
                        <a:t>       *</a:t>
                      </a:r>
                      <a:r>
                        <a:rPr lang="en-US" sz="1400" baseline="0" dirty="0" smtClean="0">
                          <a:latin typeface="+mj-lt"/>
                        </a:rPr>
                        <a:t> </a:t>
                      </a:r>
                      <a:r>
                        <a:rPr lang="en-US" sz="1400" baseline="0" dirty="0" err="1" smtClean="0">
                          <a:latin typeface="+mj-lt"/>
                        </a:rPr>
                        <a:t>Murid</a:t>
                      </a:r>
                      <a:r>
                        <a:rPr lang="en-US" sz="1400" baseline="0" dirty="0" smtClean="0">
                          <a:latin typeface="+mj-lt"/>
                        </a:rPr>
                        <a:t> </a:t>
                      </a:r>
                      <a:r>
                        <a:rPr lang="en-US" sz="1400" baseline="0" dirty="0" err="1" smtClean="0">
                          <a:latin typeface="+mj-lt"/>
                        </a:rPr>
                        <a:t>tidak</a:t>
                      </a:r>
                      <a:r>
                        <a:rPr lang="en-US" sz="1400" baseline="0" dirty="0" smtClean="0">
                          <a:latin typeface="+mj-lt"/>
                        </a:rPr>
                        <a:t> </a:t>
                      </a:r>
                      <a:r>
                        <a:rPr lang="en-US" sz="1400" baseline="0" dirty="0" err="1" smtClean="0">
                          <a:latin typeface="+mj-lt"/>
                        </a:rPr>
                        <a:t>melepasi</a:t>
                      </a:r>
                      <a:r>
                        <a:rPr lang="en-US" sz="1400" baseline="0" dirty="0" smtClean="0">
                          <a:latin typeface="+mj-lt"/>
                        </a:rPr>
                        <a:t> </a:t>
                      </a:r>
                      <a:r>
                        <a:rPr lang="en-US" sz="1400" baseline="0" dirty="0" err="1" smtClean="0">
                          <a:latin typeface="+mj-lt"/>
                        </a:rPr>
                        <a:t>salah</a:t>
                      </a:r>
                      <a:r>
                        <a:rPr lang="en-US" sz="1400" baseline="0" dirty="0" smtClean="0">
                          <a:latin typeface="+mj-lt"/>
                        </a:rPr>
                        <a:t> </a:t>
                      </a:r>
                      <a:r>
                        <a:rPr lang="en-US" sz="1400" baseline="0" dirty="0" err="1" smtClean="0">
                          <a:latin typeface="+mj-lt"/>
                        </a:rPr>
                        <a:t>satu</a:t>
                      </a:r>
                      <a:r>
                        <a:rPr lang="en-US" sz="1400" baseline="0" dirty="0" smtClean="0">
                          <a:latin typeface="+mj-lt"/>
                        </a:rPr>
                        <a:t> </a:t>
                      </a:r>
                      <a:r>
                        <a:rPr lang="en-US" sz="1400" baseline="0" dirty="0" err="1" smtClean="0">
                          <a:latin typeface="+mj-lt"/>
                        </a:rPr>
                        <a:t>atau</a:t>
                      </a:r>
                      <a:r>
                        <a:rPr lang="en-US" sz="1400" baseline="0" dirty="0" smtClean="0">
                          <a:latin typeface="+mj-lt"/>
                        </a:rPr>
                        <a:t>    </a:t>
                      </a:r>
                    </a:p>
                    <a:p>
                      <a:r>
                        <a:rPr lang="en-US" sz="1400" baseline="0" dirty="0" smtClean="0">
                          <a:latin typeface="+mj-lt"/>
                        </a:rPr>
                        <a:t>          </a:t>
                      </a:r>
                      <a:r>
                        <a:rPr lang="en-US" sz="1400" baseline="0" dirty="0" err="1" smtClean="0">
                          <a:latin typeface="+mj-lt"/>
                        </a:rPr>
                        <a:t>sebahagian</a:t>
                      </a:r>
                      <a:r>
                        <a:rPr lang="en-US" sz="1400" baseline="0" dirty="0" smtClean="0">
                          <a:latin typeface="+mj-lt"/>
                        </a:rPr>
                        <a:t> </a:t>
                      </a:r>
                      <a:r>
                        <a:rPr lang="en-US" sz="1400" baseline="0" dirty="0" err="1" smtClean="0">
                          <a:latin typeface="+mj-lt"/>
                        </a:rPr>
                        <a:t>atau</a:t>
                      </a:r>
                      <a:r>
                        <a:rPr lang="en-US" sz="1400" baseline="0" dirty="0" smtClean="0">
                          <a:latin typeface="+mj-lt"/>
                        </a:rPr>
                        <a:t> </a:t>
                      </a:r>
                      <a:r>
                        <a:rPr lang="en-US" sz="1400" baseline="0" dirty="0" err="1" smtClean="0">
                          <a:latin typeface="+mj-lt"/>
                        </a:rPr>
                        <a:t>keseluruhan</a:t>
                      </a:r>
                      <a:r>
                        <a:rPr lang="en-US" sz="1400" baseline="0" dirty="0" smtClean="0">
                          <a:latin typeface="+mj-lt"/>
                        </a:rPr>
                        <a:t> </a:t>
                      </a:r>
                    </a:p>
                    <a:p>
                      <a:r>
                        <a:rPr lang="en-US" sz="1400" baseline="0" dirty="0" smtClean="0">
                          <a:latin typeface="+mj-lt"/>
                        </a:rPr>
                        <a:t>          </a:t>
                      </a:r>
                      <a:r>
                        <a:rPr lang="en-US" sz="1400" baseline="0" dirty="0" err="1" smtClean="0">
                          <a:latin typeface="+mj-lt"/>
                        </a:rPr>
                        <a:t>Konstruk</a:t>
                      </a:r>
                      <a:r>
                        <a:rPr lang="en-US" sz="1400" baseline="0" dirty="0" smtClean="0">
                          <a:latin typeface="+mj-lt"/>
                        </a:rPr>
                        <a:t>  3 </a:t>
                      </a:r>
                      <a:r>
                        <a:rPr lang="en-US" sz="1400" baseline="0" dirty="0" err="1" smtClean="0">
                          <a:latin typeface="+mj-lt"/>
                        </a:rPr>
                        <a:t>hingga</a:t>
                      </a:r>
                      <a:r>
                        <a:rPr lang="en-US" sz="1400" baseline="0" dirty="0" smtClean="0">
                          <a:latin typeface="+mj-lt"/>
                        </a:rPr>
                        <a:t> 12.</a:t>
                      </a:r>
                    </a:p>
                    <a:p>
                      <a:r>
                        <a:rPr lang="en-US" sz="1400" b="1" baseline="0" dirty="0" smtClean="0">
                          <a:latin typeface="+mj-lt"/>
                        </a:rPr>
                        <a:t>1.3 MURID ARUS PERDANA;</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b="1" baseline="0" dirty="0" smtClean="0">
                          <a:latin typeface="+mj-lt"/>
                        </a:rPr>
                        <a:t>        *</a:t>
                      </a:r>
                      <a:r>
                        <a:rPr lang="en-US" sz="1400" b="1" baseline="0" dirty="0" err="1" smtClean="0">
                          <a:latin typeface="+mj-lt"/>
                        </a:rPr>
                        <a:t>M</a:t>
                      </a:r>
                      <a:r>
                        <a:rPr lang="en-US" sz="1400" b="0" baseline="0" dirty="0" err="1" smtClean="0">
                          <a:latin typeface="+mj-lt"/>
                        </a:rPr>
                        <a:t>urid</a:t>
                      </a:r>
                      <a:r>
                        <a:rPr lang="en-US" sz="1400" b="0" baseline="0" dirty="0" smtClean="0">
                          <a:latin typeface="+mj-lt"/>
                        </a:rPr>
                        <a:t> </a:t>
                      </a:r>
                      <a:r>
                        <a:rPr lang="en-US" sz="1400" b="0" baseline="0" dirty="0" err="1" smtClean="0">
                          <a:latin typeface="+mj-lt"/>
                        </a:rPr>
                        <a:t>melepasi</a:t>
                      </a:r>
                      <a:r>
                        <a:rPr lang="en-US" sz="1400" b="0" baseline="0" dirty="0" smtClean="0">
                          <a:latin typeface="+mj-lt"/>
                        </a:rPr>
                        <a:t> </a:t>
                      </a:r>
                      <a:r>
                        <a:rPr lang="en-US" sz="1400" b="0" baseline="0" dirty="0" err="1" smtClean="0">
                          <a:latin typeface="+mj-lt"/>
                        </a:rPr>
                        <a:t>semua</a:t>
                      </a:r>
                      <a:r>
                        <a:rPr lang="en-US" sz="1400" b="0" baseline="0" dirty="0" smtClean="0">
                          <a:latin typeface="+mj-lt"/>
                        </a:rPr>
                        <a:t> </a:t>
                      </a:r>
                      <a:r>
                        <a:rPr lang="en-US" sz="1400" b="0" baseline="0" dirty="0" err="1" smtClean="0">
                          <a:latin typeface="+mj-lt"/>
                        </a:rPr>
                        <a:t>konstruk</a:t>
                      </a:r>
                      <a:r>
                        <a:rPr lang="en-US" sz="1400" b="0" baseline="0" dirty="0" smtClean="0">
                          <a:latin typeface="+mj-lt"/>
                        </a:rPr>
                        <a:t> yang </a:t>
                      </a:r>
                      <a:r>
                        <a:rPr lang="en-US" sz="1400" b="0" baseline="0" dirty="0" err="1" smtClean="0">
                          <a:latin typeface="+mj-lt"/>
                        </a:rPr>
                        <a:t>diuji</a:t>
                      </a:r>
                      <a:r>
                        <a:rPr lang="en-US" sz="1400" b="0" baseline="0" dirty="0" smtClean="0">
                          <a:latin typeface="+mj-lt"/>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b="0" baseline="0" dirty="0" smtClean="0">
                          <a:latin typeface="+mj-lt"/>
                        </a:rPr>
                        <a:t>          </a:t>
                      </a:r>
                      <a:r>
                        <a:rPr lang="en-US" sz="1400" b="0" baseline="0" dirty="0" err="1" smtClean="0">
                          <a:latin typeface="+mj-lt"/>
                        </a:rPr>
                        <a:t>dari</a:t>
                      </a:r>
                      <a:r>
                        <a:rPr lang="en-US" sz="1400" b="0" baseline="0" dirty="0" smtClean="0">
                          <a:latin typeface="+mj-lt"/>
                        </a:rPr>
                        <a:t> </a:t>
                      </a:r>
                      <a:r>
                        <a:rPr lang="en-US" sz="1400" b="0" baseline="0" dirty="0" err="1" smtClean="0">
                          <a:latin typeface="+mj-lt"/>
                        </a:rPr>
                        <a:t>Konstruk</a:t>
                      </a:r>
                      <a:r>
                        <a:rPr lang="en-US" sz="1400" b="0" baseline="0" dirty="0" smtClean="0">
                          <a:latin typeface="+mj-lt"/>
                        </a:rPr>
                        <a:t> 1 </a:t>
                      </a:r>
                      <a:r>
                        <a:rPr lang="en-US" sz="1400" b="0" baseline="0" dirty="0" err="1" smtClean="0">
                          <a:latin typeface="+mj-lt"/>
                        </a:rPr>
                        <a:t>hingga</a:t>
                      </a:r>
                      <a:r>
                        <a:rPr lang="en-US" sz="1400" b="0" baseline="0" dirty="0" smtClean="0">
                          <a:latin typeface="+mj-lt"/>
                        </a:rPr>
                        <a:t> </a:t>
                      </a:r>
                      <a:r>
                        <a:rPr lang="en-US" sz="1400" b="0" baseline="0" dirty="0" err="1" smtClean="0">
                          <a:latin typeface="+mj-lt"/>
                        </a:rPr>
                        <a:t>Konstruk</a:t>
                      </a:r>
                      <a:r>
                        <a:rPr lang="en-US" sz="1400" b="0" baseline="0" dirty="0" smtClean="0">
                          <a:latin typeface="+mj-lt"/>
                        </a:rPr>
                        <a:t>  12.</a:t>
                      </a:r>
                      <a:endParaRPr lang="en-US" sz="1400" b="1" dirty="0" smtClean="0">
                        <a:latin typeface="+mj-lt"/>
                      </a:endParaRPr>
                    </a:p>
                    <a:p>
                      <a:endParaRPr lang="en-US" sz="1400" b="0" baseline="0" dirty="0" smtClean="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US" sz="1200" dirty="0"/>
                    </a:p>
                  </a:txBody>
                  <a:tcPr/>
                </a:tc>
                <a:tc>
                  <a:txBody>
                    <a:bodyPr/>
                    <a:lstStyle/>
                    <a:p>
                      <a:endParaRPr lang="en-US" sz="1400" dirty="0" smtClean="0">
                        <a:latin typeface="+mj-lt"/>
                      </a:endParaRPr>
                    </a:p>
                    <a:p>
                      <a:r>
                        <a:rPr lang="en-US" sz="1400" dirty="0" err="1" smtClean="0">
                          <a:latin typeface="+mj-lt"/>
                        </a:rPr>
                        <a:t>Semua</a:t>
                      </a:r>
                      <a:r>
                        <a:rPr lang="en-US" sz="1400" dirty="0" smtClean="0">
                          <a:latin typeface="+mj-lt"/>
                        </a:rPr>
                        <a:t> </a:t>
                      </a:r>
                      <a:r>
                        <a:rPr lang="en-US" sz="1400" dirty="0" err="1" smtClean="0">
                          <a:latin typeface="+mj-lt"/>
                        </a:rPr>
                        <a:t>murid</a:t>
                      </a:r>
                      <a:r>
                        <a:rPr lang="en-US" sz="1400" dirty="0" smtClean="0">
                          <a:latin typeface="+mj-lt"/>
                        </a:rPr>
                        <a:t> </a:t>
                      </a:r>
                      <a:r>
                        <a:rPr lang="en-US" sz="1400" dirty="0" err="1" smtClean="0">
                          <a:latin typeface="+mj-lt"/>
                        </a:rPr>
                        <a:t>termasuk</a:t>
                      </a:r>
                      <a:r>
                        <a:rPr lang="en-US" sz="1400" dirty="0" smtClean="0">
                          <a:latin typeface="+mj-lt"/>
                        </a:rPr>
                        <a:t> </a:t>
                      </a:r>
                      <a:r>
                        <a:rPr lang="en-US" sz="1400" dirty="0" err="1" smtClean="0">
                          <a:latin typeface="+mj-lt"/>
                        </a:rPr>
                        <a:t>murid</a:t>
                      </a:r>
                      <a:r>
                        <a:rPr lang="en-US" sz="1400" dirty="0" smtClean="0">
                          <a:latin typeface="+mj-lt"/>
                        </a:rPr>
                        <a:t> </a:t>
                      </a:r>
                      <a:r>
                        <a:rPr lang="en-US" sz="1400" b="1" dirty="0" err="1" smtClean="0">
                          <a:latin typeface="+mj-lt"/>
                        </a:rPr>
                        <a:t>Arus</a:t>
                      </a:r>
                      <a:r>
                        <a:rPr lang="en-US" sz="1400" b="1" dirty="0" smtClean="0">
                          <a:latin typeface="+mj-lt"/>
                        </a:rPr>
                        <a:t> </a:t>
                      </a:r>
                      <a:r>
                        <a:rPr lang="en-US" sz="1400" b="1" dirty="0" err="1" smtClean="0">
                          <a:latin typeface="+mj-lt"/>
                        </a:rPr>
                        <a:t>Perdana</a:t>
                      </a:r>
                      <a:r>
                        <a:rPr lang="en-US" sz="1400" b="1" dirty="0" smtClean="0">
                          <a:latin typeface="+mj-lt"/>
                        </a:rPr>
                        <a:t> </a:t>
                      </a:r>
                      <a:r>
                        <a:rPr lang="en-US" sz="1400" dirty="0" err="1" smtClean="0">
                          <a:latin typeface="+mj-lt"/>
                        </a:rPr>
                        <a:t>perlu</a:t>
                      </a:r>
                      <a:r>
                        <a:rPr lang="en-US" sz="1400" dirty="0" smtClean="0">
                          <a:latin typeface="+mj-lt"/>
                        </a:rPr>
                        <a:t> </a:t>
                      </a:r>
                      <a:r>
                        <a:rPr lang="en-US" sz="1400" dirty="0" err="1" smtClean="0">
                          <a:latin typeface="+mj-lt"/>
                        </a:rPr>
                        <a:t>mengikuti</a:t>
                      </a:r>
                      <a:r>
                        <a:rPr lang="en-US" sz="1400" baseline="0" dirty="0" smtClean="0">
                          <a:latin typeface="+mj-lt"/>
                        </a:rPr>
                        <a:t> </a:t>
                      </a:r>
                      <a:r>
                        <a:rPr lang="en-US" sz="1400" baseline="0" dirty="0" err="1" smtClean="0">
                          <a:latin typeface="+mj-lt"/>
                        </a:rPr>
                        <a:t>semua</a:t>
                      </a:r>
                      <a:r>
                        <a:rPr lang="en-US" sz="1400" dirty="0" smtClean="0">
                          <a:latin typeface="+mj-lt"/>
                        </a:rPr>
                        <a:t>  </a:t>
                      </a:r>
                      <a:r>
                        <a:rPr lang="en-US" sz="1400" dirty="0" err="1" smtClean="0">
                          <a:latin typeface="+mj-lt"/>
                        </a:rPr>
                        <a:t>Saringan</a:t>
                      </a:r>
                      <a:r>
                        <a:rPr lang="en-US" sz="1400" dirty="0" smtClean="0">
                          <a:latin typeface="+mj-lt"/>
                        </a:rPr>
                        <a:t> LINUS </a:t>
                      </a:r>
                      <a:r>
                        <a:rPr lang="en-US" sz="1400" dirty="0" err="1" smtClean="0">
                          <a:latin typeface="+mj-lt"/>
                        </a:rPr>
                        <a:t>sepanjang</a:t>
                      </a:r>
                      <a:r>
                        <a:rPr lang="en-US" sz="1400" dirty="0" smtClean="0">
                          <a:latin typeface="+mj-lt"/>
                        </a:rPr>
                        <a:t> 3 </a:t>
                      </a:r>
                      <a:r>
                        <a:rPr lang="en-US" sz="1400" dirty="0" err="1" smtClean="0">
                          <a:latin typeface="+mj-lt"/>
                        </a:rPr>
                        <a:t>tahun</a:t>
                      </a:r>
                      <a:r>
                        <a:rPr lang="en-US" sz="1400" dirty="0" smtClean="0">
                          <a:latin typeface="+mj-lt"/>
                        </a:rPr>
                        <a:t>  </a:t>
                      </a:r>
                      <a:r>
                        <a:rPr lang="en-US" sz="1400" dirty="0" err="1" smtClean="0">
                          <a:latin typeface="+mj-lt"/>
                        </a:rPr>
                        <a:t>di</a:t>
                      </a:r>
                      <a:r>
                        <a:rPr lang="en-US" sz="1400" dirty="0" smtClean="0">
                          <a:latin typeface="+mj-lt"/>
                        </a:rPr>
                        <a:t> </a:t>
                      </a:r>
                      <a:r>
                        <a:rPr lang="en-US" sz="1400" dirty="0" err="1" smtClean="0">
                          <a:latin typeface="+mj-lt"/>
                        </a:rPr>
                        <a:t>Tahap</a:t>
                      </a:r>
                      <a:r>
                        <a:rPr lang="en-US" sz="1400" dirty="0" smtClean="0">
                          <a:latin typeface="+mj-lt"/>
                        </a:rPr>
                        <a:t> 1</a:t>
                      </a:r>
                      <a:r>
                        <a:rPr lang="en-US" sz="1400" baseline="0" dirty="0" smtClean="0">
                          <a:latin typeface="+mj-lt"/>
                        </a:rPr>
                        <a:t> </a:t>
                      </a:r>
                      <a:r>
                        <a:rPr lang="en-US" sz="1400" baseline="0" dirty="0" err="1" smtClean="0">
                          <a:latin typeface="+mj-lt"/>
                        </a:rPr>
                        <a:t>sekolah</a:t>
                      </a:r>
                      <a:r>
                        <a:rPr lang="en-US" sz="1400" baseline="0" dirty="0" smtClean="0">
                          <a:latin typeface="+mj-lt"/>
                        </a:rPr>
                        <a:t> </a:t>
                      </a:r>
                      <a:r>
                        <a:rPr lang="en-US" sz="1400" baseline="0" dirty="0" err="1" smtClean="0">
                          <a:latin typeface="+mj-lt"/>
                        </a:rPr>
                        <a:t>rendah</a:t>
                      </a:r>
                      <a:r>
                        <a:rPr lang="en-US" sz="1400" baseline="0" dirty="0" smtClean="0">
                          <a:latin typeface="+mj-lt"/>
                        </a:rPr>
                        <a:t>.</a:t>
                      </a:r>
                    </a:p>
                    <a:p>
                      <a:endParaRPr lang="en-US" sz="1400" baseline="0" dirty="0" smtClean="0">
                        <a:latin typeface="+mj-lt"/>
                      </a:endParaRPr>
                    </a:p>
                    <a:p>
                      <a:r>
                        <a:rPr lang="en-US" sz="1400" baseline="0" dirty="0" smtClean="0">
                          <a:latin typeface="+mj-lt"/>
                        </a:rPr>
                        <a:t>(</a:t>
                      </a:r>
                      <a:r>
                        <a:rPr lang="en-US" sz="1400" i="1" baseline="0" dirty="0" err="1" smtClean="0">
                          <a:latin typeface="+mj-lt"/>
                        </a:rPr>
                        <a:t>Ruj:KP</a:t>
                      </a:r>
                      <a:r>
                        <a:rPr lang="en-US" sz="1400" i="1" baseline="0" dirty="0" smtClean="0">
                          <a:latin typeface="+mj-lt"/>
                        </a:rPr>
                        <a:t>(BPSH-SPDK)201/005/02 Jld.4 (1)</a:t>
                      </a:r>
                    </a:p>
                    <a:p>
                      <a:r>
                        <a:rPr lang="en-US" sz="1400" i="1" baseline="0" dirty="0" err="1" smtClean="0">
                          <a:latin typeface="+mj-lt"/>
                        </a:rPr>
                        <a:t>Tarikh</a:t>
                      </a:r>
                      <a:r>
                        <a:rPr lang="en-US" sz="1400" i="1" baseline="0" dirty="0" smtClean="0">
                          <a:latin typeface="+mj-lt"/>
                        </a:rPr>
                        <a:t>: 23 Mac 2012</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22313" y="914399"/>
            <a:ext cx="7772400" cy="4572001"/>
          </a:xfrm>
        </p:spPr>
        <p:txBody>
          <a:bodyPr>
            <a:noAutofit/>
          </a:bodyPr>
          <a:lstStyle/>
          <a:p>
            <a:pPr algn="ctr"/>
            <a:r>
              <a:rPr lang="en-US" sz="9600" dirty="0" smtClean="0">
                <a:solidFill>
                  <a:schemeClr val="tx1"/>
                </a:solidFill>
              </a:rPr>
              <a:t>KONSTRAK DALAM LITERASI</a:t>
            </a:r>
            <a:endParaRPr lang="en-US" sz="9600" dirty="0">
              <a:solidFill>
                <a:schemeClr val="tx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334" name="Group 46"/>
          <p:cNvGraphicFramePr>
            <a:graphicFrameLocks noGrp="1"/>
          </p:cNvGraphicFramePr>
          <p:nvPr>
            <p:ph idx="4294967295"/>
          </p:nvPr>
        </p:nvGraphicFramePr>
        <p:xfrm>
          <a:off x="228600" y="304800"/>
          <a:ext cx="8915400" cy="6172202"/>
        </p:xfrm>
        <a:graphic>
          <a:graphicData uri="http://schemas.openxmlformats.org/drawingml/2006/table">
            <a:tbl>
              <a:tblPr/>
              <a:tblGrid>
                <a:gridCol w="1066800"/>
                <a:gridCol w="7848600"/>
              </a:tblGrid>
              <a:tr h="352362">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0" i="0" u="none" strike="noStrike" cap="none" normalizeH="0" baseline="0" dirty="0" err="1" smtClean="0">
                          <a:ln>
                            <a:noFill/>
                          </a:ln>
                          <a:solidFill>
                            <a:schemeClr val="tx1"/>
                          </a:solidFill>
                          <a:effectLst/>
                          <a:latin typeface="Arial" charset="0"/>
                        </a:rPr>
                        <a:t>Konstruk</a:t>
                      </a:r>
                      <a:r>
                        <a:rPr kumimoji="0" lang="en-US" sz="1400" b="0" i="0" u="none" strike="noStrike" cap="none" normalizeH="0" baseline="0" dirty="0" smtClean="0">
                          <a:ln>
                            <a:noFill/>
                          </a:ln>
                          <a:solidFill>
                            <a:schemeClr val="tx1"/>
                          </a:solidFill>
                          <a:effectLst/>
                          <a:latin typeface="Arial" charset="0"/>
                        </a:rPr>
                        <a:t> 1</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60000"/>
                        </a:lnSpc>
                        <a:spcBef>
                          <a:spcPct val="20000"/>
                        </a:spcBef>
                        <a:spcAft>
                          <a:spcPct val="0"/>
                        </a:spcAft>
                        <a:buClr>
                          <a:schemeClr val="tx2"/>
                        </a:buClr>
                        <a:buSzPct val="70000"/>
                        <a:buFont typeface="Wingdings" pitchFamily="2" charset="2"/>
                        <a:buNone/>
                        <a:tabLst/>
                      </a:pPr>
                      <a:r>
                        <a:rPr kumimoji="0" lang="sv-SE" sz="1400" b="0" i="0" u="none" strike="noStrike" cap="none" normalizeH="0" baseline="0" dirty="0" smtClean="0">
                          <a:ln>
                            <a:noFill/>
                          </a:ln>
                          <a:solidFill>
                            <a:schemeClr val="tx1"/>
                          </a:solidFill>
                          <a:effectLst/>
                          <a:latin typeface="Arial" charset="0"/>
                        </a:rPr>
                        <a:t>Keupayaan </a:t>
                      </a:r>
                      <a:r>
                        <a:rPr kumimoji="0" lang="en-US" sz="1400" b="0" i="0" u="none" strike="noStrike" cap="none" normalizeH="0" baseline="0" dirty="0" err="1" smtClean="0">
                          <a:ln>
                            <a:noFill/>
                          </a:ln>
                          <a:solidFill>
                            <a:schemeClr val="tx1"/>
                          </a:solidFill>
                          <a:effectLst/>
                          <a:latin typeface="Arial" charset="0"/>
                        </a:rPr>
                        <a:t>membunyikan</a:t>
                      </a:r>
                      <a:r>
                        <a:rPr kumimoji="0" lang="en-US" sz="1400" b="0" i="0" u="none" strike="noStrike" cap="none" normalizeH="0" baseline="0" dirty="0" smtClean="0">
                          <a:ln>
                            <a:noFill/>
                          </a:ln>
                          <a:solidFill>
                            <a:schemeClr val="tx1"/>
                          </a:solidFill>
                          <a:effectLst/>
                          <a:latin typeface="Arial" charset="0"/>
                        </a:rPr>
                        <a:t> </a:t>
                      </a:r>
                      <a:r>
                        <a:rPr kumimoji="0" lang="en-US" sz="1400" b="0" i="0" u="none" strike="noStrike" cap="none" normalizeH="0" baseline="0" dirty="0" err="1" smtClean="0">
                          <a:ln>
                            <a:noFill/>
                          </a:ln>
                          <a:solidFill>
                            <a:schemeClr val="tx1"/>
                          </a:solidFill>
                          <a:effectLst/>
                          <a:latin typeface="Arial" charset="0"/>
                        </a:rPr>
                        <a:t>dan</a:t>
                      </a:r>
                      <a:r>
                        <a:rPr kumimoji="0" lang="en-US" sz="1400" b="0" i="0" u="none" strike="noStrike" cap="none" normalizeH="0" baseline="0" dirty="0" smtClean="0">
                          <a:ln>
                            <a:noFill/>
                          </a:ln>
                          <a:solidFill>
                            <a:schemeClr val="tx1"/>
                          </a:solidFill>
                          <a:effectLst/>
                          <a:latin typeface="Arial" charset="0"/>
                        </a:rPr>
                        <a:t> </a:t>
                      </a:r>
                      <a:r>
                        <a:rPr kumimoji="0" lang="en-US" sz="1400" b="0" i="0" u="none" strike="noStrike" cap="none" normalizeH="0" baseline="0" dirty="0" err="1" smtClean="0">
                          <a:ln>
                            <a:noFill/>
                          </a:ln>
                          <a:solidFill>
                            <a:schemeClr val="tx1"/>
                          </a:solidFill>
                          <a:effectLst/>
                          <a:latin typeface="Arial" charset="0"/>
                        </a:rPr>
                        <a:t>menulis</a:t>
                      </a:r>
                      <a:r>
                        <a:rPr kumimoji="0" lang="en-US" sz="1400" b="0" i="0" u="none" strike="noStrike" cap="none" normalizeH="0" baseline="0" dirty="0" smtClean="0">
                          <a:ln>
                            <a:noFill/>
                          </a:ln>
                          <a:solidFill>
                            <a:schemeClr val="tx1"/>
                          </a:solidFill>
                          <a:effectLst/>
                          <a:latin typeface="Arial" charset="0"/>
                        </a:rPr>
                        <a:t> </a:t>
                      </a:r>
                      <a:r>
                        <a:rPr kumimoji="0" lang="en-US" sz="1400" b="0" i="0" u="none" strike="noStrike" cap="none" normalizeH="0" baseline="0" dirty="0" err="1" smtClean="0">
                          <a:ln>
                            <a:noFill/>
                          </a:ln>
                          <a:solidFill>
                            <a:schemeClr val="tx1"/>
                          </a:solidFill>
                          <a:effectLst/>
                          <a:latin typeface="Arial" charset="0"/>
                        </a:rPr>
                        <a:t>huruf</a:t>
                      </a:r>
                      <a:r>
                        <a:rPr kumimoji="0" lang="en-US" sz="1400" b="0" i="0" u="none" strike="noStrike" cap="none" normalizeH="0" baseline="0" dirty="0" smtClean="0">
                          <a:ln>
                            <a:noFill/>
                          </a:ln>
                          <a:solidFill>
                            <a:schemeClr val="tx1"/>
                          </a:solidFill>
                          <a:effectLst/>
                          <a:latin typeface="Arial" charset="0"/>
                        </a:rPr>
                        <a:t> </a:t>
                      </a:r>
                      <a:r>
                        <a:rPr kumimoji="0" lang="en-US" sz="1400" b="0" i="0" u="none" strike="noStrike" cap="none" normalizeH="0" baseline="0" dirty="0" err="1" smtClean="0">
                          <a:ln>
                            <a:noFill/>
                          </a:ln>
                          <a:solidFill>
                            <a:schemeClr val="tx1"/>
                          </a:solidFill>
                          <a:effectLst/>
                          <a:latin typeface="Arial" charset="0"/>
                        </a:rPr>
                        <a:t>vokal</a:t>
                      </a:r>
                      <a:r>
                        <a:rPr kumimoji="0" lang="en-US" sz="1400" b="0" i="0" u="none" strike="noStrike" cap="none" normalizeH="0" baseline="0" dirty="0" smtClean="0">
                          <a:ln>
                            <a:noFill/>
                          </a:ln>
                          <a:solidFill>
                            <a:schemeClr val="tx1"/>
                          </a:solidFill>
                          <a:effectLst/>
                          <a:latin typeface="Arial" charset="0"/>
                        </a:rPr>
                        <a:t> </a:t>
                      </a:r>
                      <a:r>
                        <a:rPr kumimoji="0" lang="en-US" sz="1400" b="0" i="0" u="none" strike="noStrike" cap="none" normalizeH="0" baseline="0" dirty="0" err="1" smtClean="0">
                          <a:ln>
                            <a:noFill/>
                          </a:ln>
                          <a:solidFill>
                            <a:schemeClr val="tx1"/>
                          </a:solidFill>
                          <a:effectLst/>
                          <a:latin typeface="Arial" charset="0"/>
                        </a:rPr>
                        <a:t>dan</a:t>
                      </a:r>
                      <a:r>
                        <a:rPr kumimoji="0" lang="en-US" sz="1400" b="0" i="0" u="none" strike="noStrike" cap="none" normalizeH="0" baseline="0" dirty="0" smtClean="0">
                          <a:ln>
                            <a:noFill/>
                          </a:ln>
                          <a:solidFill>
                            <a:schemeClr val="tx1"/>
                          </a:solidFill>
                          <a:effectLst/>
                          <a:latin typeface="Arial" charset="0"/>
                        </a:rPr>
                        <a:t> </a:t>
                      </a:r>
                      <a:r>
                        <a:rPr kumimoji="0" lang="en-US" sz="1400" b="0" i="0" u="none" strike="noStrike" cap="none" normalizeH="0" baseline="0" dirty="0" err="1" smtClean="0">
                          <a:ln>
                            <a:noFill/>
                          </a:ln>
                          <a:solidFill>
                            <a:schemeClr val="tx1"/>
                          </a:solidFill>
                          <a:effectLst/>
                          <a:latin typeface="Arial" charset="0"/>
                        </a:rPr>
                        <a:t>konsonan</a:t>
                      </a:r>
                      <a:endParaRPr kumimoji="0" lang="en-US" sz="1400" b="0"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9179">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0" i="0" u="none" strike="noStrike" cap="none" normalizeH="0" baseline="0" smtClean="0">
                          <a:ln>
                            <a:noFill/>
                          </a:ln>
                          <a:solidFill>
                            <a:schemeClr val="tx1"/>
                          </a:solidFill>
                          <a:effectLst/>
                          <a:latin typeface="Arial" charset="0"/>
                        </a:rPr>
                        <a:t>Konstruk 2</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60000"/>
                        </a:lnSpc>
                        <a:spcBef>
                          <a:spcPct val="20000"/>
                        </a:spcBef>
                        <a:spcAft>
                          <a:spcPct val="0"/>
                        </a:spcAft>
                        <a:buClr>
                          <a:schemeClr val="tx2"/>
                        </a:buClr>
                        <a:buSzPct val="70000"/>
                        <a:buFont typeface="Wingdings" pitchFamily="2" charset="2"/>
                        <a:buNone/>
                        <a:tabLst/>
                      </a:pPr>
                      <a:r>
                        <a:rPr kumimoji="0" lang="sv-SE" sz="1400" b="0" i="0" u="none" strike="noStrike" cap="none" normalizeH="0" baseline="0" dirty="0" smtClean="0">
                          <a:ln>
                            <a:noFill/>
                          </a:ln>
                          <a:solidFill>
                            <a:schemeClr val="tx1"/>
                          </a:solidFill>
                          <a:effectLst/>
                          <a:latin typeface="Arial" charset="0"/>
                        </a:rPr>
                        <a:t>Keupayaan </a:t>
                      </a:r>
                      <a:r>
                        <a:rPr kumimoji="0" lang="en-US" sz="1400" b="0" i="0" u="none" strike="noStrike" cap="none" normalizeH="0" baseline="0" dirty="0" err="1" smtClean="0">
                          <a:ln>
                            <a:noFill/>
                          </a:ln>
                          <a:solidFill>
                            <a:schemeClr val="tx1"/>
                          </a:solidFill>
                          <a:effectLst/>
                          <a:latin typeface="Arial" charset="0"/>
                        </a:rPr>
                        <a:t>membunyikan</a:t>
                      </a:r>
                      <a:r>
                        <a:rPr kumimoji="0" lang="en-US" sz="1400" b="0" i="0" u="none" strike="noStrike" cap="none" normalizeH="0" baseline="0" dirty="0" smtClean="0">
                          <a:ln>
                            <a:noFill/>
                          </a:ln>
                          <a:solidFill>
                            <a:schemeClr val="tx1"/>
                          </a:solidFill>
                          <a:effectLst/>
                          <a:latin typeface="Arial" charset="0"/>
                        </a:rPr>
                        <a:t> </a:t>
                      </a:r>
                      <a:r>
                        <a:rPr kumimoji="0" lang="en-US" sz="1400" b="0" i="0" u="none" strike="noStrike" cap="none" normalizeH="0" baseline="0" dirty="0" err="1" smtClean="0">
                          <a:ln>
                            <a:noFill/>
                          </a:ln>
                          <a:solidFill>
                            <a:schemeClr val="tx1"/>
                          </a:solidFill>
                          <a:effectLst/>
                          <a:latin typeface="Arial" charset="0"/>
                        </a:rPr>
                        <a:t>dan</a:t>
                      </a:r>
                      <a:r>
                        <a:rPr kumimoji="0" lang="en-US" sz="1400" b="0" i="0" u="none" strike="noStrike" cap="none" normalizeH="0" baseline="0" dirty="0" smtClean="0">
                          <a:ln>
                            <a:noFill/>
                          </a:ln>
                          <a:solidFill>
                            <a:schemeClr val="tx1"/>
                          </a:solidFill>
                          <a:effectLst/>
                          <a:latin typeface="Arial" charset="0"/>
                        </a:rPr>
                        <a:t> </a:t>
                      </a:r>
                      <a:r>
                        <a:rPr kumimoji="0" lang="en-US" sz="1400" b="0" i="0" u="none" strike="noStrike" cap="none" normalizeH="0" baseline="0" dirty="0" err="1" smtClean="0">
                          <a:ln>
                            <a:noFill/>
                          </a:ln>
                          <a:solidFill>
                            <a:schemeClr val="tx1"/>
                          </a:solidFill>
                          <a:effectLst/>
                          <a:latin typeface="Arial" charset="0"/>
                        </a:rPr>
                        <a:t>menulis</a:t>
                      </a:r>
                      <a:r>
                        <a:rPr kumimoji="0" lang="en-US" sz="1400" b="0" i="0" u="none" strike="noStrike" cap="none" normalizeH="0" baseline="0" dirty="0" smtClean="0">
                          <a:ln>
                            <a:noFill/>
                          </a:ln>
                          <a:solidFill>
                            <a:schemeClr val="tx1"/>
                          </a:solidFill>
                          <a:effectLst/>
                          <a:latin typeface="Arial" charset="0"/>
                        </a:rPr>
                        <a:t> </a:t>
                      </a:r>
                      <a:r>
                        <a:rPr kumimoji="0" lang="en-US" sz="1400" b="0" i="0" u="none" strike="noStrike" cap="none" normalizeH="0" baseline="0" dirty="0" err="1" smtClean="0">
                          <a:ln>
                            <a:noFill/>
                          </a:ln>
                          <a:solidFill>
                            <a:schemeClr val="tx1"/>
                          </a:solidFill>
                          <a:effectLst/>
                          <a:latin typeface="Arial" charset="0"/>
                        </a:rPr>
                        <a:t>suku</a:t>
                      </a:r>
                      <a:r>
                        <a:rPr kumimoji="0" lang="en-US" sz="1400" b="0" i="0" u="none" strike="noStrike" cap="none" normalizeH="0" baseline="0" dirty="0" smtClean="0">
                          <a:ln>
                            <a:noFill/>
                          </a:ln>
                          <a:solidFill>
                            <a:schemeClr val="tx1"/>
                          </a:solidFill>
                          <a:effectLst/>
                          <a:latin typeface="Arial" charset="0"/>
                        </a:rPr>
                        <a:t> </a:t>
                      </a:r>
                      <a:r>
                        <a:rPr kumimoji="0" lang="en-US" sz="1400" b="0" i="0" u="none" strike="noStrike" cap="none" normalizeH="0" baseline="0" dirty="0" err="1" smtClean="0">
                          <a:ln>
                            <a:noFill/>
                          </a:ln>
                          <a:solidFill>
                            <a:schemeClr val="tx1"/>
                          </a:solidFill>
                          <a:effectLst/>
                          <a:latin typeface="Arial" charset="0"/>
                        </a:rPr>
                        <a:t>kata</a:t>
                      </a:r>
                      <a:r>
                        <a:rPr kumimoji="0" lang="en-US" sz="1400" b="0" i="0" u="none" strike="noStrike" cap="none" normalizeH="0" baseline="0" dirty="0" smtClean="0">
                          <a:ln>
                            <a:noFill/>
                          </a:ln>
                          <a:solidFill>
                            <a:schemeClr val="tx1"/>
                          </a:solidFill>
                          <a:effectLst/>
                          <a:latin typeface="Arial" charset="0"/>
                        </a:rPr>
                        <a:t> </a:t>
                      </a:r>
                      <a:r>
                        <a:rPr kumimoji="0" lang="en-US" sz="1400" b="0" i="0" u="none" strike="noStrike" cap="none" normalizeH="0" baseline="0" dirty="0" err="1" smtClean="0">
                          <a:ln>
                            <a:noFill/>
                          </a:ln>
                          <a:solidFill>
                            <a:schemeClr val="tx1"/>
                          </a:solidFill>
                          <a:effectLst/>
                          <a:latin typeface="Arial" charset="0"/>
                        </a:rPr>
                        <a:t>terbuka</a:t>
                      </a:r>
                      <a:r>
                        <a:rPr kumimoji="0" lang="en-US" sz="1400" b="0" i="0" u="none" strike="noStrike" cap="none" normalizeH="0" baseline="0" dirty="0" smtClean="0">
                          <a:ln>
                            <a:noFill/>
                          </a:ln>
                          <a:solidFill>
                            <a:schemeClr val="tx1"/>
                          </a:solidFill>
                          <a:effectLst/>
                          <a:latin typeface="Arial" charset="0"/>
                        </a:rPr>
                        <a:t> </a:t>
                      </a:r>
                      <a:endParaRPr kumimoji="0" lang="en-US" sz="2600" b="0"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9179">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0" i="0" u="none" strike="noStrike" cap="none" normalizeH="0" baseline="0" smtClean="0">
                          <a:ln>
                            <a:noFill/>
                          </a:ln>
                          <a:solidFill>
                            <a:schemeClr val="tx1"/>
                          </a:solidFill>
                          <a:effectLst/>
                          <a:latin typeface="Arial" charset="0"/>
                        </a:rPr>
                        <a:t>Konstruk 3</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60000"/>
                        </a:lnSpc>
                        <a:spcBef>
                          <a:spcPct val="20000"/>
                        </a:spcBef>
                        <a:spcAft>
                          <a:spcPct val="0"/>
                        </a:spcAft>
                        <a:buClr>
                          <a:schemeClr val="tx2"/>
                        </a:buClr>
                        <a:buSzPct val="70000"/>
                        <a:buFont typeface="Wingdings" pitchFamily="2" charset="2"/>
                        <a:buNone/>
                        <a:tabLst/>
                      </a:pPr>
                      <a:r>
                        <a:rPr kumimoji="0" lang="sv-SE" sz="1400" b="0" i="0" u="none" strike="noStrike" cap="none" normalizeH="0" baseline="0" smtClean="0">
                          <a:ln>
                            <a:noFill/>
                          </a:ln>
                          <a:solidFill>
                            <a:schemeClr val="tx1"/>
                          </a:solidFill>
                          <a:effectLst/>
                          <a:latin typeface="Arial" charset="0"/>
                        </a:rPr>
                        <a:t>Keupayaan </a:t>
                      </a:r>
                      <a:r>
                        <a:rPr kumimoji="0" lang="en-US" sz="1400" b="0" i="0" u="none" strike="noStrike" cap="none" normalizeH="0" baseline="0" smtClean="0">
                          <a:ln>
                            <a:noFill/>
                          </a:ln>
                          <a:solidFill>
                            <a:schemeClr val="tx1"/>
                          </a:solidFill>
                          <a:effectLst/>
                          <a:latin typeface="Arial" charset="0"/>
                        </a:rPr>
                        <a:t>membaca  dan menulis perkataan suku kata terbuka </a:t>
                      </a:r>
                      <a:endParaRPr kumimoji="0" lang="en-US" sz="26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9179">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0" i="0" u="none" strike="noStrike" cap="none" normalizeH="0" baseline="0" dirty="0" err="1" smtClean="0">
                          <a:ln>
                            <a:noFill/>
                          </a:ln>
                          <a:solidFill>
                            <a:schemeClr val="tx1"/>
                          </a:solidFill>
                          <a:effectLst/>
                          <a:latin typeface="Arial" charset="0"/>
                        </a:rPr>
                        <a:t>Konstruk</a:t>
                      </a:r>
                      <a:r>
                        <a:rPr kumimoji="0" lang="en-US" sz="1400" b="0" i="0" u="none" strike="noStrike" cap="none" normalizeH="0" baseline="0" dirty="0" smtClean="0">
                          <a:ln>
                            <a:noFill/>
                          </a:ln>
                          <a:solidFill>
                            <a:schemeClr val="tx1"/>
                          </a:solidFill>
                          <a:effectLst/>
                          <a:latin typeface="Arial" charset="0"/>
                        </a:rPr>
                        <a:t> 4</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60000"/>
                        </a:lnSpc>
                        <a:spcBef>
                          <a:spcPct val="20000"/>
                        </a:spcBef>
                        <a:spcAft>
                          <a:spcPct val="0"/>
                        </a:spcAft>
                        <a:buClr>
                          <a:schemeClr val="tx2"/>
                        </a:buClr>
                        <a:buSzPct val="70000"/>
                        <a:buFont typeface="Wingdings" pitchFamily="2" charset="2"/>
                        <a:buNone/>
                        <a:tabLst/>
                      </a:pPr>
                      <a:r>
                        <a:rPr kumimoji="0" lang="en-US" sz="1400" b="0" i="0" u="none" strike="noStrike" cap="none" normalizeH="0" baseline="0" dirty="0" err="1" smtClean="0">
                          <a:ln>
                            <a:noFill/>
                          </a:ln>
                          <a:solidFill>
                            <a:schemeClr val="tx1"/>
                          </a:solidFill>
                          <a:effectLst/>
                          <a:latin typeface="Arial" charset="0"/>
                        </a:rPr>
                        <a:t>Keupayaan</a:t>
                      </a:r>
                      <a:r>
                        <a:rPr kumimoji="0" lang="en-US" sz="1400" b="0" i="0" u="none" strike="noStrike" cap="none" normalizeH="0" baseline="0" dirty="0" smtClean="0">
                          <a:ln>
                            <a:noFill/>
                          </a:ln>
                          <a:solidFill>
                            <a:schemeClr val="tx1"/>
                          </a:solidFill>
                          <a:effectLst/>
                          <a:latin typeface="Arial" charset="0"/>
                        </a:rPr>
                        <a:t> </a:t>
                      </a:r>
                      <a:r>
                        <a:rPr kumimoji="0" lang="en-US" sz="1400" b="0" i="0" u="none" strike="noStrike" cap="none" normalizeH="0" baseline="0" dirty="0" err="1" smtClean="0">
                          <a:ln>
                            <a:noFill/>
                          </a:ln>
                          <a:solidFill>
                            <a:schemeClr val="tx1"/>
                          </a:solidFill>
                          <a:effectLst/>
                          <a:latin typeface="Arial" charset="0"/>
                        </a:rPr>
                        <a:t>membunyikan</a:t>
                      </a:r>
                      <a:r>
                        <a:rPr kumimoji="0" lang="en-US" sz="1400" b="0" i="0" u="none" strike="noStrike" cap="none" normalizeH="0" baseline="0" dirty="0" smtClean="0">
                          <a:ln>
                            <a:noFill/>
                          </a:ln>
                          <a:solidFill>
                            <a:schemeClr val="tx1"/>
                          </a:solidFill>
                          <a:effectLst/>
                          <a:latin typeface="Arial" charset="0"/>
                        </a:rPr>
                        <a:t> </a:t>
                      </a:r>
                      <a:r>
                        <a:rPr kumimoji="0" lang="en-US" sz="1400" b="0" i="0" u="none" strike="noStrike" cap="none" normalizeH="0" baseline="0" dirty="0" err="1" smtClean="0">
                          <a:ln>
                            <a:noFill/>
                          </a:ln>
                          <a:solidFill>
                            <a:schemeClr val="tx1"/>
                          </a:solidFill>
                          <a:effectLst/>
                          <a:latin typeface="Arial" charset="0"/>
                        </a:rPr>
                        <a:t>dan</a:t>
                      </a:r>
                      <a:r>
                        <a:rPr kumimoji="0" lang="en-US" sz="1400" b="0" i="0" u="none" strike="noStrike" cap="none" normalizeH="0" baseline="0" dirty="0" smtClean="0">
                          <a:ln>
                            <a:noFill/>
                          </a:ln>
                          <a:solidFill>
                            <a:schemeClr val="tx1"/>
                          </a:solidFill>
                          <a:effectLst/>
                          <a:latin typeface="Arial" charset="0"/>
                        </a:rPr>
                        <a:t> </a:t>
                      </a:r>
                      <a:r>
                        <a:rPr kumimoji="0" lang="en-US" sz="1400" b="0" i="0" u="none" strike="noStrike" cap="none" normalizeH="0" baseline="0" dirty="0" err="1" smtClean="0">
                          <a:ln>
                            <a:noFill/>
                          </a:ln>
                          <a:solidFill>
                            <a:schemeClr val="tx1"/>
                          </a:solidFill>
                          <a:effectLst/>
                          <a:latin typeface="Arial" charset="0"/>
                        </a:rPr>
                        <a:t>menulis</a:t>
                      </a:r>
                      <a:r>
                        <a:rPr kumimoji="0" lang="en-US" sz="1400" b="0" i="0" u="none" strike="noStrike" cap="none" normalizeH="0" baseline="0" dirty="0" smtClean="0">
                          <a:ln>
                            <a:noFill/>
                          </a:ln>
                          <a:solidFill>
                            <a:schemeClr val="tx1"/>
                          </a:solidFill>
                          <a:effectLst/>
                          <a:latin typeface="Arial" charset="0"/>
                        </a:rPr>
                        <a:t> </a:t>
                      </a:r>
                      <a:r>
                        <a:rPr kumimoji="0" lang="en-US" sz="1400" b="0" i="0" u="none" strike="noStrike" cap="none" normalizeH="0" baseline="0" dirty="0" err="1" smtClean="0">
                          <a:ln>
                            <a:noFill/>
                          </a:ln>
                          <a:solidFill>
                            <a:schemeClr val="tx1"/>
                          </a:solidFill>
                          <a:effectLst/>
                          <a:latin typeface="Arial" charset="0"/>
                        </a:rPr>
                        <a:t>suka</a:t>
                      </a:r>
                      <a:r>
                        <a:rPr kumimoji="0" lang="en-US" sz="1400" b="0" i="0" u="none" strike="noStrike" cap="none" normalizeH="0" baseline="0" dirty="0" smtClean="0">
                          <a:ln>
                            <a:noFill/>
                          </a:ln>
                          <a:solidFill>
                            <a:schemeClr val="tx1"/>
                          </a:solidFill>
                          <a:effectLst/>
                          <a:latin typeface="Arial" charset="0"/>
                        </a:rPr>
                        <a:t> </a:t>
                      </a:r>
                      <a:r>
                        <a:rPr kumimoji="0" lang="en-US" sz="1400" b="0" i="0" u="none" strike="noStrike" cap="none" normalizeH="0" baseline="0" dirty="0" err="1" smtClean="0">
                          <a:ln>
                            <a:noFill/>
                          </a:ln>
                          <a:solidFill>
                            <a:schemeClr val="tx1"/>
                          </a:solidFill>
                          <a:effectLst/>
                          <a:latin typeface="Arial" charset="0"/>
                        </a:rPr>
                        <a:t>kata</a:t>
                      </a:r>
                      <a:r>
                        <a:rPr kumimoji="0" lang="en-US" sz="1400" b="0" i="0" u="none" strike="noStrike" cap="none" normalizeH="0" baseline="0" dirty="0" smtClean="0">
                          <a:ln>
                            <a:noFill/>
                          </a:ln>
                          <a:solidFill>
                            <a:schemeClr val="tx1"/>
                          </a:solidFill>
                          <a:effectLst/>
                          <a:latin typeface="Arial" charset="0"/>
                        </a:rPr>
                        <a:t> </a:t>
                      </a:r>
                      <a:r>
                        <a:rPr kumimoji="0" lang="en-US" sz="1400" b="0" i="0" u="none" strike="noStrike" cap="none" normalizeH="0" baseline="0" dirty="0" err="1" smtClean="0">
                          <a:ln>
                            <a:noFill/>
                          </a:ln>
                          <a:solidFill>
                            <a:schemeClr val="tx1"/>
                          </a:solidFill>
                          <a:effectLst/>
                          <a:latin typeface="Arial" charset="0"/>
                        </a:rPr>
                        <a:t>tertutup</a:t>
                      </a:r>
                      <a:endParaRPr kumimoji="0" lang="en-US" sz="1400" b="0"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9179">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0" i="0" u="none" strike="noStrike" cap="none" normalizeH="0" baseline="0" smtClean="0">
                          <a:ln>
                            <a:noFill/>
                          </a:ln>
                          <a:solidFill>
                            <a:schemeClr val="tx1"/>
                          </a:solidFill>
                          <a:effectLst/>
                          <a:latin typeface="Arial" charset="0"/>
                        </a:rPr>
                        <a:t>Konstruk 5</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60000"/>
                        </a:lnSpc>
                        <a:spcBef>
                          <a:spcPct val="20000"/>
                        </a:spcBef>
                        <a:spcAft>
                          <a:spcPct val="0"/>
                        </a:spcAft>
                        <a:buClr>
                          <a:schemeClr val="tx2"/>
                        </a:buClr>
                        <a:buSzPct val="70000"/>
                        <a:buFont typeface="Wingdings" pitchFamily="2" charset="2"/>
                        <a:buNone/>
                        <a:tabLst/>
                      </a:pPr>
                      <a:r>
                        <a:rPr kumimoji="0" lang="sv-SE" sz="1400" b="0" i="0" u="none" strike="noStrike" cap="none" normalizeH="0" baseline="0" smtClean="0">
                          <a:ln>
                            <a:noFill/>
                          </a:ln>
                          <a:solidFill>
                            <a:schemeClr val="tx1"/>
                          </a:solidFill>
                          <a:effectLst/>
                          <a:latin typeface="Arial" charset="0"/>
                        </a:rPr>
                        <a:t>Keupayaan </a:t>
                      </a:r>
                      <a:r>
                        <a:rPr kumimoji="0" lang="fi-FI" sz="1400" b="0" i="0" u="none" strike="noStrike" cap="none" normalizeH="0" baseline="0" smtClean="0">
                          <a:ln>
                            <a:noFill/>
                          </a:ln>
                          <a:solidFill>
                            <a:schemeClr val="tx1"/>
                          </a:solidFill>
                          <a:effectLst/>
                          <a:latin typeface="Arial" charset="0"/>
                        </a:rPr>
                        <a:t>membaca dan menulis perkataan suku kata tertutup </a:t>
                      </a:r>
                      <a:endParaRPr kumimoji="0" lang="en-US" sz="26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9179">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0" i="0" u="none" strike="noStrike" cap="none" normalizeH="0" baseline="0" smtClean="0">
                          <a:ln>
                            <a:noFill/>
                          </a:ln>
                          <a:solidFill>
                            <a:schemeClr val="tx1"/>
                          </a:solidFill>
                          <a:effectLst/>
                          <a:latin typeface="Arial" charset="0"/>
                        </a:rPr>
                        <a:t>Konstruk 6</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60000"/>
                        </a:lnSpc>
                        <a:spcBef>
                          <a:spcPct val="20000"/>
                        </a:spcBef>
                        <a:spcAft>
                          <a:spcPct val="0"/>
                        </a:spcAft>
                        <a:buClr>
                          <a:schemeClr val="tx2"/>
                        </a:buClr>
                        <a:buSzPct val="70000"/>
                        <a:buFont typeface="Wingdings" pitchFamily="2" charset="2"/>
                        <a:buNone/>
                        <a:tabLst/>
                      </a:pPr>
                      <a:r>
                        <a:rPr kumimoji="0" lang="sv-SE" sz="1400" b="0" i="0" u="none" strike="noStrike" cap="none" normalizeH="0" baseline="0" smtClean="0">
                          <a:ln>
                            <a:noFill/>
                          </a:ln>
                          <a:solidFill>
                            <a:schemeClr val="tx1"/>
                          </a:solidFill>
                          <a:effectLst/>
                          <a:latin typeface="Arial" charset="0"/>
                        </a:rPr>
                        <a:t>Keupayaan </a:t>
                      </a:r>
                      <a:r>
                        <a:rPr kumimoji="0" lang="en-US" sz="1400" b="0" i="0" u="none" strike="noStrike" cap="none" normalizeH="0" baseline="0" smtClean="0">
                          <a:ln>
                            <a:noFill/>
                          </a:ln>
                          <a:solidFill>
                            <a:schemeClr val="tx1"/>
                          </a:solidFill>
                          <a:effectLst/>
                          <a:latin typeface="Arial" charset="0"/>
                        </a:rPr>
                        <a:t>membaca dan menulis perkataan yang mengandungi suku kata tertutup ‘ng’</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9179">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0" i="0" u="none" strike="noStrike" cap="none" normalizeH="0" baseline="0" smtClean="0">
                          <a:ln>
                            <a:noFill/>
                          </a:ln>
                          <a:solidFill>
                            <a:schemeClr val="tx1"/>
                          </a:solidFill>
                          <a:effectLst/>
                          <a:latin typeface="Arial" charset="0"/>
                        </a:rPr>
                        <a:t>Konstruk 7</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60000"/>
                        </a:lnSpc>
                        <a:spcBef>
                          <a:spcPct val="20000"/>
                        </a:spcBef>
                        <a:spcAft>
                          <a:spcPct val="0"/>
                        </a:spcAft>
                        <a:buClr>
                          <a:schemeClr val="tx2"/>
                        </a:buClr>
                        <a:buSzPct val="70000"/>
                        <a:buFont typeface="Wingdings" pitchFamily="2" charset="2"/>
                        <a:buNone/>
                        <a:tabLst/>
                      </a:pPr>
                      <a:r>
                        <a:rPr kumimoji="0" lang="en-US" sz="1400" b="0" i="0" u="none" strike="noStrike" cap="none" normalizeH="0" baseline="0" dirty="0" err="1" smtClean="0">
                          <a:ln>
                            <a:noFill/>
                          </a:ln>
                          <a:solidFill>
                            <a:schemeClr val="tx1"/>
                          </a:solidFill>
                          <a:effectLst/>
                          <a:latin typeface="Arial" charset="0"/>
                        </a:rPr>
                        <a:t>Keupayaan</a:t>
                      </a:r>
                      <a:r>
                        <a:rPr kumimoji="0" lang="en-US" sz="1400" b="0" i="0" u="none" strike="noStrike" cap="none" normalizeH="0" baseline="0" dirty="0" smtClean="0">
                          <a:ln>
                            <a:noFill/>
                          </a:ln>
                          <a:solidFill>
                            <a:schemeClr val="tx1"/>
                          </a:solidFill>
                          <a:effectLst/>
                          <a:latin typeface="Arial" charset="0"/>
                        </a:rPr>
                        <a:t> </a:t>
                      </a:r>
                      <a:r>
                        <a:rPr kumimoji="0" lang="en-US" sz="1400" b="0" i="0" u="none" strike="noStrike" cap="none" normalizeH="0" baseline="0" dirty="0" err="1" smtClean="0">
                          <a:ln>
                            <a:noFill/>
                          </a:ln>
                          <a:solidFill>
                            <a:schemeClr val="tx1"/>
                          </a:solidFill>
                          <a:effectLst/>
                          <a:latin typeface="Arial" charset="0"/>
                        </a:rPr>
                        <a:t>membaca</a:t>
                      </a:r>
                      <a:r>
                        <a:rPr kumimoji="0" lang="en-US" sz="1400" b="0" i="0" u="none" strike="noStrike" cap="none" normalizeH="0" baseline="0" dirty="0" smtClean="0">
                          <a:ln>
                            <a:noFill/>
                          </a:ln>
                          <a:solidFill>
                            <a:schemeClr val="tx1"/>
                          </a:solidFill>
                          <a:effectLst/>
                          <a:latin typeface="Arial" charset="0"/>
                        </a:rPr>
                        <a:t> </a:t>
                      </a:r>
                      <a:r>
                        <a:rPr kumimoji="0" lang="en-US" sz="1400" b="0" i="0" u="none" strike="noStrike" cap="none" normalizeH="0" baseline="0" dirty="0" err="1" smtClean="0">
                          <a:ln>
                            <a:noFill/>
                          </a:ln>
                          <a:solidFill>
                            <a:schemeClr val="tx1"/>
                          </a:solidFill>
                          <a:effectLst/>
                          <a:latin typeface="Arial" charset="0"/>
                        </a:rPr>
                        <a:t>dan</a:t>
                      </a:r>
                      <a:r>
                        <a:rPr kumimoji="0" lang="en-US" sz="1400" b="0" i="0" u="none" strike="noStrike" cap="none" normalizeH="0" baseline="0" dirty="0" smtClean="0">
                          <a:ln>
                            <a:noFill/>
                          </a:ln>
                          <a:solidFill>
                            <a:schemeClr val="tx1"/>
                          </a:solidFill>
                          <a:effectLst/>
                          <a:latin typeface="Arial" charset="0"/>
                        </a:rPr>
                        <a:t> </a:t>
                      </a:r>
                      <a:r>
                        <a:rPr kumimoji="0" lang="en-US" sz="1400" b="0" i="0" u="none" strike="noStrike" cap="none" normalizeH="0" baseline="0" dirty="0" err="1" smtClean="0">
                          <a:ln>
                            <a:noFill/>
                          </a:ln>
                          <a:solidFill>
                            <a:schemeClr val="tx1"/>
                          </a:solidFill>
                          <a:effectLst/>
                          <a:latin typeface="Arial" charset="0"/>
                        </a:rPr>
                        <a:t>menulis</a:t>
                      </a:r>
                      <a:r>
                        <a:rPr kumimoji="0" lang="en-US" sz="1400" b="0" i="0" u="none" strike="noStrike" cap="none" normalizeH="0" baseline="0" dirty="0" smtClean="0">
                          <a:ln>
                            <a:noFill/>
                          </a:ln>
                          <a:solidFill>
                            <a:schemeClr val="tx1"/>
                          </a:solidFill>
                          <a:effectLst/>
                          <a:latin typeface="Arial" charset="0"/>
                        </a:rPr>
                        <a:t> </a:t>
                      </a:r>
                      <a:r>
                        <a:rPr kumimoji="0" lang="en-US" sz="1400" b="0" i="0" u="none" strike="noStrike" cap="none" normalizeH="0" baseline="0" dirty="0" err="1" smtClean="0">
                          <a:ln>
                            <a:noFill/>
                          </a:ln>
                          <a:solidFill>
                            <a:schemeClr val="tx1"/>
                          </a:solidFill>
                          <a:effectLst/>
                          <a:latin typeface="Arial" charset="0"/>
                        </a:rPr>
                        <a:t>perkataan</a:t>
                      </a:r>
                      <a:r>
                        <a:rPr kumimoji="0" lang="en-US" sz="1400" b="0" i="0" u="none" strike="noStrike" cap="none" normalizeH="0" baseline="0" dirty="0" smtClean="0">
                          <a:ln>
                            <a:noFill/>
                          </a:ln>
                          <a:solidFill>
                            <a:schemeClr val="tx1"/>
                          </a:solidFill>
                          <a:effectLst/>
                          <a:latin typeface="Arial" charset="0"/>
                        </a:rPr>
                        <a:t> yang </a:t>
                      </a:r>
                      <a:r>
                        <a:rPr kumimoji="0" lang="en-US" sz="1400" b="0" i="0" u="none" strike="noStrike" cap="none" normalizeH="0" baseline="0" dirty="0" err="1" smtClean="0">
                          <a:ln>
                            <a:noFill/>
                          </a:ln>
                          <a:solidFill>
                            <a:schemeClr val="tx1"/>
                          </a:solidFill>
                          <a:effectLst/>
                          <a:latin typeface="Arial" charset="0"/>
                        </a:rPr>
                        <a:t>mengandungi</a:t>
                      </a:r>
                      <a:r>
                        <a:rPr kumimoji="0" lang="en-US" sz="1400" b="0" i="0" u="none" strike="noStrike" cap="none" normalizeH="0" baseline="0" dirty="0" smtClean="0">
                          <a:ln>
                            <a:noFill/>
                          </a:ln>
                          <a:solidFill>
                            <a:schemeClr val="tx1"/>
                          </a:solidFill>
                          <a:effectLst/>
                          <a:latin typeface="Arial" charset="0"/>
                        </a:rPr>
                        <a:t> </a:t>
                      </a:r>
                      <a:r>
                        <a:rPr kumimoji="0" lang="en-US" sz="1400" b="0" i="0" u="none" strike="noStrike" cap="none" normalizeH="0" baseline="0" dirty="0" err="1" smtClean="0">
                          <a:ln>
                            <a:noFill/>
                          </a:ln>
                          <a:solidFill>
                            <a:schemeClr val="tx1"/>
                          </a:solidFill>
                          <a:effectLst/>
                          <a:latin typeface="Arial" charset="0"/>
                        </a:rPr>
                        <a:t>suku</a:t>
                      </a:r>
                      <a:r>
                        <a:rPr kumimoji="0" lang="en-US" sz="1400" b="0" i="0" u="none" strike="noStrike" cap="none" normalizeH="0" baseline="0" dirty="0" smtClean="0">
                          <a:ln>
                            <a:noFill/>
                          </a:ln>
                          <a:solidFill>
                            <a:schemeClr val="tx1"/>
                          </a:solidFill>
                          <a:effectLst/>
                          <a:latin typeface="Arial" charset="0"/>
                        </a:rPr>
                        <a:t> </a:t>
                      </a:r>
                      <a:r>
                        <a:rPr kumimoji="0" lang="en-US" sz="1400" b="0" i="0" u="none" strike="noStrike" cap="none" normalizeH="0" baseline="0" dirty="0" err="1" smtClean="0">
                          <a:ln>
                            <a:noFill/>
                          </a:ln>
                          <a:solidFill>
                            <a:schemeClr val="tx1"/>
                          </a:solidFill>
                          <a:effectLst/>
                          <a:latin typeface="Arial" charset="0"/>
                        </a:rPr>
                        <a:t>kata</a:t>
                      </a:r>
                      <a:r>
                        <a:rPr kumimoji="0" lang="en-US" sz="1400" b="0" i="0" u="none" strike="noStrike" cap="none" normalizeH="0" baseline="0" dirty="0" smtClean="0">
                          <a:ln>
                            <a:noFill/>
                          </a:ln>
                          <a:solidFill>
                            <a:schemeClr val="tx1"/>
                          </a:solidFill>
                          <a:effectLst/>
                          <a:latin typeface="Arial" charset="0"/>
                        </a:rPr>
                        <a:t> </a:t>
                      </a:r>
                      <a:r>
                        <a:rPr kumimoji="0" lang="en-US" sz="1400" b="0" i="0" u="none" strike="noStrike" cap="none" normalizeH="0" baseline="0" dirty="0" err="1" smtClean="0">
                          <a:ln>
                            <a:noFill/>
                          </a:ln>
                          <a:solidFill>
                            <a:schemeClr val="tx1"/>
                          </a:solidFill>
                          <a:effectLst/>
                          <a:latin typeface="Arial" charset="0"/>
                        </a:rPr>
                        <a:t>vokal</a:t>
                      </a:r>
                      <a:r>
                        <a:rPr kumimoji="0" lang="en-US" sz="1400" b="0" i="0" u="none" strike="noStrike" cap="none" normalizeH="0" baseline="0" dirty="0" smtClean="0">
                          <a:ln>
                            <a:noFill/>
                          </a:ln>
                          <a:solidFill>
                            <a:schemeClr val="tx1"/>
                          </a:solidFill>
                          <a:effectLst/>
                          <a:latin typeface="Arial" charset="0"/>
                        </a:rPr>
                        <a:t> </a:t>
                      </a:r>
                      <a:r>
                        <a:rPr kumimoji="0" lang="en-US" sz="1400" b="0" i="0" u="none" strike="noStrike" cap="none" normalizeH="0" baseline="0" dirty="0" err="1" smtClean="0">
                          <a:ln>
                            <a:noFill/>
                          </a:ln>
                          <a:solidFill>
                            <a:schemeClr val="tx1"/>
                          </a:solidFill>
                          <a:effectLst/>
                          <a:latin typeface="Arial" charset="0"/>
                        </a:rPr>
                        <a:t>tunggal</a:t>
                      </a:r>
                      <a:endParaRPr kumimoji="0" lang="en-US" sz="1400" b="0"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9179">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0" i="0" u="none" strike="noStrike" cap="none" normalizeH="0" baseline="0" smtClean="0">
                          <a:ln>
                            <a:noFill/>
                          </a:ln>
                          <a:solidFill>
                            <a:schemeClr val="tx1"/>
                          </a:solidFill>
                          <a:effectLst/>
                          <a:latin typeface="Arial" charset="0"/>
                        </a:rPr>
                        <a:t>Konstruk 8</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60000"/>
                        </a:lnSpc>
                        <a:spcBef>
                          <a:spcPct val="20000"/>
                        </a:spcBef>
                        <a:spcAft>
                          <a:spcPct val="0"/>
                        </a:spcAft>
                        <a:buClr>
                          <a:schemeClr val="tx2"/>
                        </a:buClr>
                        <a:buSzPct val="70000"/>
                        <a:buFont typeface="Wingdings" pitchFamily="2" charset="2"/>
                        <a:buNone/>
                        <a:tabLst/>
                      </a:pPr>
                      <a:r>
                        <a:rPr kumimoji="0" lang="sv-SE" sz="1400" b="0" i="0" u="none" strike="noStrike" cap="none" normalizeH="0" baseline="0" dirty="0" smtClean="0">
                          <a:ln>
                            <a:noFill/>
                          </a:ln>
                          <a:solidFill>
                            <a:schemeClr val="tx1"/>
                          </a:solidFill>
                          <a:effectLst/>
                          <a:latin typeface="Arial" charset="0"/>
                        </a:rPr>
                        <a:t>Keupayaan </a:t>
                      </a:r>
                      <a:r>
                        <a:rPr kumimoji="0" lang="en-US" sz="1400" b="0" i="0" u="none" strike="noStrike" cap="none" normalizeH="0" baseline="0" dirty="0" err="1" smtClean="0">
                          <a:ln>
                            <a:noFill/>
                          </a:ln>
                          <a:solidFill>
                            <a:schemeClr val="tx1"/>
                          </a:solidFill>
                          <a:effectLst/>
                          <a:latin typeface="Arial" charset="0"/>
                        </a:rPr>
                        <a:t>membaca</a:t>
                      </a:r>
                      <a:r>
                        <a:rPr kumimoji="0" lang="en-US" sz="1400" b="0" i="0" u="none" strike="noStrike" cap="none" normalizeH="0" baseline="0" dirty="0" smtClean="0">
                          <a:ln>
                            <a:noFill/>
                          </a:ln>
                          <a:solidFill>
                            <a:schemeClr val="tx1"/>
                          </a:solidFill>
                          <a:effectLst/>
                          <a:latin typeface="Arial" charset="0"/>
                        </a:rPr>
                        <a:t> </a:t>
                      </a:r>
                      <a:r>
                        <a:rPr kumimoji="0" lang="en-US" sz="1400" b="0" i="0" u="none" strike="noStrike" cap="none" normalizeH="0" baseline="0" dirty="0" err="1" smtClean="0">
                          <a:ln>
                            <a:noFill/>
                          </a:ln>
                          <a:solidFill>
                            <a:schemeClr val="tx1"/>
                          </a:solidFill>
                          <a:effectLst/>
                          <a:latin typeface="Arial" charset="0"/>
                        </a:rPr>
                        <a:t>dan</a:t>
                      </a:r>
                      <a:r>
                        <a:rPr kumimoji="0" lang="en-US" sz="1400" b="0" i="0" u="none" strike="noStrike" cap="none" normalizeH="0" baseline="0" dirty="0" smtClean="0">
                          <a:ln>
                            <a:noFill/>
                          </a:ln>
                          <a:solidFill>
                            <a:schemeClr val="tx1"/>
                          </a:solidFill>
                          <a:effectLst/>
                          <a:latin typeface="Arial" charset="0"/>
                        </a:rPr>
                        <a:t> </a:t>
                      </a:r>
                      <a:r>
                        <a:rPr kumimoji="0" lang="en-US" sz="1400" b="0" i="0" u="none" strike="noStrike" cap="none" normalizeH="0" baseline="0" dirty="0" err="1" smtClean="0">
                          <a:ln>
                            <a:noFill/>
                          </a:ln>
                          <a:solidFill>
                            <a:schemeClr val="tx1"/>
                          </a:solidFill>
                          <a:effectLst/>
                          <a:latin typeface="Arial" charset="0"/>
                        </a:rPr>
                        <a:t>menulis</a:t>
                      </a:r>
                      <a:r>
                        <a:rPr kumimoji="0" lang="en-US" sz="1400" b="0" i="0" u="none" strike="noStrike" cap="none" normalizeH="0" baseline="0" dirty="0" smtClean="0">
                          <a:ln>
                            <a:noFill/>
                          </a:ln>
                          <a:solidFill>
                            <a:schemeClr val="tx1"/>
                          </a:solidFill>
                          <a:effectLst/>
                          <a:latin typeface="Arial" charset="0"/>
                        </a:rPr>
                        <a:t> </a:t>
                      </a:r>
                      <a:r>
                        <a:rPr kumimoji="0" lang="en-US" sz="1400" b="0" i="0" u="none" strike="noStrike" cap="none" normalizeH="0" baseline="0" dirty="0" err="1" smtClean="0">
                          <a:ln>
                            <a:noFill/>
                          </a:ln>
                          <a:solidFill>
                            <a:schemeClr val="tx1"/>
                          </a:solidFill>
                          <a:effectLst/>
                          <a:latin typeface="Arial" charset="0"/>
                        </a:rPr>
                        <a:t>perkataan</a:t>
                      </a:r>
                      <a:r>
                        <a:rPr kumimoji="0" lang="en-US" sz="1400" b="0" i="0" u="none" strike="noStrike" cap="none" normalizeH="0" baseline="0" dirty="0" smtClean="0">
                          <a:ln>
                            <a:noFill/>
                          </a:ln>
                          <a:solidFill>
                            <a:schemeClr val="tx1"/>
                          </a:solidFill>
                          <a:effectLst/>
                          <a:latin typeface="Arial" charset="0"/>
                        </a:rPr>
                        <a:t> yang </a:t>
                      </a:r>
                      <a:r>
                        <a:rPr kumimoji="0" lang="en-US" sz="1400" b="0" i="0" u="none" strike="noStrike" cap="none" normalizeH="0" baseline="0" dirty="0" err="1" smtClean="0">
                          <a:ln>
                            <a:noFill/>
                          </a:ln>
                          <a:solidFill>
                            <a:schemeClr val="tx1"/>
                          </a:solidFill>
                          <a:effectLst/>
                          <a:latin typeface="Arial" charset="0"/>
                        </a:rPr>
                        <a:t>mengandungi</a:t>
                      </a:r>
                      <a:r>
                        <a:rPr kumimoji="0" lang="en-US" sz="1400" b="0" i="0" u="none" strike="noStrike" cap="none" normalizeH="0" baseline="0" dirty="0" smtClean="0">
                          <a:ln>
                            <a:noFill/>
                          </a:ln>
                          <a:solidFill>
                            <a:schemeClr val="tx1"/>
                          </a:solidFill>
                          <a:effectLst/>
                          <a:latin typeface="Arial" charset="0"/>
                        </a:rPr>
                        <a:t> </a:t>
                      </a:r>
                      <a:r>
                        <a:rPr kumimoji="0" lang="en-US" sz="1400" b="0" i="0" u="none" strike="noStrike" cap="none" normalizeH="0" baseline="0" dirty="0" err="1" smtClean="0">
                          <a:ln>
                            <a:noFill/>
                          </a:ln>
                          <a:solidFill>
                            <a:schemeClr val="tx1"/>
                          </a:solidFill>
                          <a:effectLst/>
                          <a:latin typeface="Arial" charset="0"/>
                        </a:rPr>
                        <a:t>diftong</a:t>
                      </a:r>
                      <a:r>
                        <a:rPr kumimoji="0" lang="en-US" sz="1400" b="0" i="0" u="none" strike="noStrike" cap="none" normalizeH="0" baseline="0" dirty="0" smtClean="0">
                          <a:ln>
                            <a:noFill/>
                          </a:ln>
                          <a:solidFill>
                            <a:schemeClr val="tx1"/>
                          </a:solidFill>
                          <a:effectLst/>
                          <a:latin typeface="Arial" charset="0"/>
                        </a:rPr>
                        <a:t> </a:t>
                      </a:r>
                      <a:r>
                        <a:rPr kumimoji="0" lang="en-US" sz="1400" b="0" i="0" u="none" strike="noStrike" cap="none" normalizeH="0" baseline="0" dirty="0" err="1" smtClean="0">
                          <a:ln>
                            <a:noFill/>
                          </a:ln>
                          <a:solidFill>
                            <a:schemeClr val="tx1"/>
                          </a:solidFill>
                          <a:effectLst/>
                          <a:latin typeface="Arial" charset="0"/>
                        </a:rPr>
                        <a:t>dan</a:t>
                      </a:r>
                      <a:r>
                        <a:rPr kumimoji="0" lang="en-US" sz="1400" b="0" i="0" u="none" strike="noStrike" cap="none" normalizeH="0" baseline="0" dirty="0" smtClean="0">
                          <a:ln>
                            <a:noFill/>
                          </a:ln>
                          <a:solidFill>
                            <a:schemeClr val="tx1"/>
                          </a:solidFill>
                          <a:effectLst/>
                          <a:latin typeface="Arial" charset="0"/>
                        </a:rPr>
                        <a:t> </a:t>
                      </a:r>
                      <a:r>
                        <a:rPr kumimoji="0" lang="en-US" sz="1400" b="0" i="0" u="none" strike="noStrike" cap="none" normalizeH="0" baseline="0" dirty="0" err="1" smtClean="0">
                          <a:ln>
                            <a:noFill/>
                          </a:ln>
                          <a:solidFill>
                            <a:schemeClr val="tx1"/>
                          </a:solidFill>
                          <a:effectLst/>
                          <a:latin typeface="Arial" charset="0"/>
                        </a:rPr>
                        <a:t>vokal</a:t>
                      </a:r>
                      <a:r>
                        <a:rPr kumimoji="0" lang="en-US" sz="1400" b="0" i="0" u="none" strike="noStrike" cap="none" normalizeH="0" baseline="0" dirty="0" smtClean="0">
                          <a:ln>
                            <a:noFill/>
                          </a:ln>
                          <a:solidFill>
                            <a:schemeClr val="tx1"/>
                          </a:solidFill>
                          <a:effectLst/>
                          <a:latin typeface="Arial" charset="0"/>
                        </a:rPr>
                        <a:t> </a:t>
                      </a:r>
                      <a:r>
                        <a:rPr kumimoji="0" lang="en-US" sz="1400" b="0" i="0" u="none" strike="noStrike" cap="none" normalizeH="0" baseline="0" dirty="0" err="1" smtClean="0">
                          <a:ln>
                            <a:noFill/>
                          </a:ln>
                          <a:solidFill>
                            <a:schemeClr val="tx1"/>
                          </a:solidFill>
                          <a:effectLst/>
                          <a:latin typeface="Arial" charset="0"/>
                        </a:rPr>
                        <a:t>berganding</a:t>
                      </a:r>
                      <a:endParaRPr kumimoji="0" lang="en-US" sz="2600" b="0"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8542">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0" i="0" u="none" strike="noStrike" cap="none" normalizeH="0" baseline="0" smtClean="0">
                          <a:ln>
                            <a:noFill/>
                          </a:ln>
                          <a:solidFill>
                            <a:schemeClr val="tx1"/>
                          </a:solidFill>
                          <a:effectLst/>
                          <a:latin typeface="Arial" charset="0"/>
                        </a:rPr>
                        <a:t>Konstruk 9</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60000"/>
                        </a:lnSpc>
                        <a:spcBef>
                          <a:spcPct val="20000"/>
                        </a:spcBef>
                        <a:spcAft>
                          <a:spcPct val="0"/>
                        </a:spcAft>
                        <a:buClr>
                          <a:schemeClr val="tx2"/>
                        </a:buClr>
                        <a:buSzPct val="70000"/>
                        <a:buFont typeface="Wingdings" pitchFamily="2" charset="2"/>
                        <a:buNone/>
                        <a:tabLst/>
                      </a:pPr>
                      <a:r>
                        <a:rPr kumimoji="0" lang="sv-SE" sz="1400" b="0" i="0" u="none" strike="noStrike" cap="none" normalizeH="0" baseline="0" smtClean="0">
                          <a:ln>
                            <a:noFill/>
                          </a:ln>
                          <a:solidFill>
                            <a:schemeClr val="tx1"/>
                          </a:solidFill>
                          <a:effectLst/>
                          <a:latin typeface="Arial" charset="0"/>
                        </a:rPr>
                        <a:t>Keupayaan</a:t>
                      </a:r>
                      <a:r>
                        <a:rPr kumimoji="0" lang="en-US" sz="1400" b="0" i="0" u="none" strike="noStrike" cap="none" normalizeH="0" baseline="0" smtClean="0">
                          <a:ln>
                            <a:noFill/>
                          </a:ln>
                          <a:solidFill>
                            <a:schemeClr val="tx1"/>
                          </a:solidFill>
                          <a:effectLst/>
                          <a:latin typeface="Arial" charset="0"/>
                        </a:rPr>
                        <a:t> membaca dan menulis perkataan yang mengandungi digraf dan konsonan berganding</a:t>
                      </a:r>
                      <a:r>
                        <a:rPr kumimoji="0" lang="en-US" sz="2600" b="0" i="0" u="none" strike="noStrike" cap="none" normalizeH="0" baseline="0" smtClean="0">
                          <a:ln>
                            <a:noFill/>
                          </a:ln>
                          <a:solidFill>
                            <a:schemeClr val="tx1"/>
                          </a:solidFill>
                          <a:effectLst/>
                          <a:latin typeface="Arial" charset="0"/>
                        </a:rPr>
                        <a:t> </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9015">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0" i="0" u="none" strike="noStrike" cap="none" normalizeH="0" baseline="0" smtClean="0">
                          <a:ln>
                            <a:noFill/>
                          </a:ln>
                          <a:solidFill>
                            <a:schemeClr val="tx1"/>
                          </a:solidFill>
                          <a:effectLst/>
                          <a:latin typeface="Arial" charset="0"/>
                        </a:rPr>
                        <a:t>Kosntruk 10</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60000"/>
                        </a:lnSpc>
                        <a:spcBef>
                          <a:spcPct val="20000"/>
                        </a:spcBef>
                        <a:spcAft>
                          <a:spcPct val="0"/>
                        </a:spcAft>
                        <a:buClr>
                          <a:schemeClr val="tx2"/>
                        </a:buClr>
                        <a:buSzPct val="70000"/>
                        <a:buFont typeface="Wingdings" pitchFamily="2" charset="2"/>
                        <a:buNone/>
                        <a:tabLst/>
                      </a:pPr>
                      <a:r>
                        <a:rPr kumimoji="0" lang="sv-SE" sz="1400" b="0" i="0" u="none" strike="noStrike" cap="none" normalizeH="0" baseline="0" smtClean="0">
                          <a:ln>
                            <a:noFill/>
                          </a:ln>
                          <a:solidFill>
                            <a:schemeClr val="tx1"/>
                          </a:solidFill>
                          <a:effectLst/>
                          <a:latin typeface="Arial" charset="0"/>
                        </a:rPr>
                        <a:t>Keupayaan</a:t>
                      </a:r>
                      <a:r>
                        <a:rPr kumimoji="0" lang="en-US" sz="1400" b="0" i="0" u="none" strike="noStrike" cap="none" normalizeH="0" baseline="0" smtClean="0">
                          <a:ln>
                            <a:noFill/>
                          </a:ln>
                          <a:solidFill>
                            <a:schemeClr val="tx1"/>
                          </a:solidFill>
                          <a:effectLst/>
                          <a:latin typeface="Arial" charset="0"/>
                        </a:rPr>
                        <a:t> membaca dan menulis perkataan berimbuhan awalan dan akhiran</a:t>
                      </a:r>
                      <a:endParaRPr kumimoji="0" lang="en-US" sz="26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9015">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0" i="0" u="none" strike="noStrike" cap="none" normalizeH="0" baseline="0" dirty="0" err="1" smtClean="0">
                          <a:ln>
                            <a:noFill/>
                          </a:ln>
                          <a:solidFill>
                            <a:schemeClr val="tx1"/>
                          </a:solidFill>
                          <a:effectLst/>
                          <a:latin typeface="Arial" charset="0"/>
                        </a:rPr>
                        <a:t>Konstruk</a:t>
                      </a:r>
                      <a:endParaRPr kumimoji="0" lang="en-US" sz="1400" b="0" i="0" u="none" strike="noStrike" cap="none" normalizeH="0" baseline="0" dirty="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0" i="0" u="none" strike="noStrike" cap="none" normalizeH="0" baseline="0" dirty="0" smtClean="0">
                          <a:ln>
                            <a:noFill/>
                          </a:ln>
                          <a:solidFill>
                            <a:schemeClr val="tx1"/>
                          </a:solidFill>
                          <a:effectLst/>
                          <a:latin typeface="Arial" charset="0"/>
                        </a:rPr>
                        <a:t>11</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60000"/>
                        </a:lnSpc>
                        <a:spcBef>
                          <a:spcPct val="20000"/>
                        </a:spcBef>
                        <a:spcAft>
                          <a:spcPct val="0"/>
                        </a:spcAft>
                        <a:buClr>
                          <a:schemeClr val="tx2"/>
                        </a:buClr>
                        <a:buSzPct val="70000"/>
                        <a:buFont typeface="Wingdings" pitchFamily="2" charset="2"/>
                        <a:buNone/>
                        <a:tabLst/>
                      </a:pPr>
                      <a:r>
                        <a:rPr kumimoji="0" lang="sv-SE" sz="1400" b="0" i="0" u="none" strike="noStrike" cap="none" normalizeH="0" baseline="0" smtClean="0">
                          <a:ln>
                            <a:noFill/>
                          </a:ln>
                          <a:solidFill>
                            <a:schemeClr val="tx1"/>
                          </a:solidFill>
                          <a:effectLst/>
                          <a:latin typeface="Arial" charset="0"/>
                        </a:rPr>
                        <a:t>Keupayaan</a:t>
                      </a:r>
                      <a:r>
                        <a:rPr kumimoji="0" lang="en-US" sz="1400" b="0" i="0" u="none" strike="noStrike" cap="none" normalizeH="0" baseline="0" smtClean="0">
                          <a:ln>
                            <a:noFill/>
                          </a:ln>
                          <a:solidFill>
                            <a:schemeClr val="tx1"/>
                          </a:solidFill>
                          <a:effectLst/>
                          <a:latin typeface="Arial" charset="0"/>
                        </a:rPr>
                        <a:t> membaca dan menulis ayat mudah</a:t>
                      </a:r>
                      <a:endParaRPr kumimoji="0" lang="en-US" sz="26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9015">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0" i="0" u="none" strike="noStrike" cap="none" normalizeH="0" baseline="0" smtClean="0">
                          <a:ln>
                            <a:noFill/>
                          </a:ln>
                          <a:solidFill>
                            <a:schemeClr val="tx1"/>
                          </a:solidFill>
                          <a:effectLst/>
                          <a:latin typeface="Arial" charset="0"/>
                        </a:rPr>
                        <a:t>Konstruk 12</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60000"/>
                        </a:lnSpc>
                        <a:spcBef>
                          <a:spcPct val="20000"/>
                        </a:spcBef>
                        <a:spcAft>
                          <a:spcPct val="0"/>
                        </a:spcAft>
                        <a:buClr>
                          <a:schemeClr val="tx2"/>
                        </a:buClr>
                        <a:buSzPct val="70000"/>
                        <a:buFont typeface="Wingdings" pitchFamily="2" charset="2"/>
                        <a:buNone/>
                        <a:tabLst/>
                      </a:pPr>
                      <a:r>
                        <a:rPr kumimoji="0" lang="sv-SE" sz="1400" b="0" i="0" u="none" strike="noStrike" cap="none" normalizeH="0" baseline="0" dirty="0" smtClean="0">
                          <a:ln>
                            <a:noFill/>
                          </a:ln>
                          <a:solidFill>
                            <a:schemeClr val="tx1"/>
                          </a:solidFill>
                          <a:effectLst/>
                          <a:latin typeface="Arial" charset="0"/>
                        </a:rPr>
                        <a:t>Keupayaan</a:t>
                      </a:r>
                      <a:r>
                        <a:rPr kumimoji="0" lang="en-US" sz="1400" b="0" i="0" u="none" strike="noStrike" cap="none" normalizeH="0" baseline="0" dirty="0" smtClean="0">
                          <a:ln>
                            <a:noFill/>
                          </a:ln>
                          <a:solidFill>
                            <a:schemeClr val="tx1"/>
                          </a:solidFill>
                          <a:effectLst/>
                          <a:latin typeface="Arial" charset="0"/>
                        </a:rPr>
                        <a:t> </a:t>
                      </a:r>
                      <a:r>
                        <a:rPr kumimoji="0" lang="en-US" sz="1400" b="0" i="0" u="none" strike="noStrike" cap="none" normalizeH="0" baseline="0" dirty="0" err="1" smtClean="0">
                          <a:ln>
                            <a:noFill/>
                          </a:ln>
                          <a:solidFill>
                            <a:schemeClr val="tx1"/>
                          </a:solidFill>
                          <a:effectLst/>
                          <a:latin typeface="Arial" charset="0"/>
                        </a:rPr>
                        <a:t>membaca</a:t>
                      </a:r>
                      <a:r>
                        <a:rPr kumimoji="0" lang="en-US" sz="1400" b="0" i="0" u="none" strike="noStrike" cap="none" normalizeH="0" baseline="0" dirty="0" smtClean="0">
                          <a:ln>
                            <a:noFill/>
                          </a:ln>
                          <a:solidFill>
                            <a:schemeClr val="tx1"/>
                          </a:solidFill>
                          <a:effectLst/>
                          <a:latin typeface="Arial" charset="0"/>
                        </a:rPr>
                        <a:t> </a:t>
                      </a:r>
                      <a:r>
                        <a:rPr kumimoji="0" lang="en-US" sz="1400" b="0" i="0" u="none" strike="noStrike" cap="none" normalizeH="0" baseline="0" dirty="0" err="1" smtClean="0">
                          <a:ln>
                            <a:noFill/>
                          </a:ln>
                          <a:solidFill>
                            <a:schemeClr val="tx1"/>
                          </a:solidFill>
                          <a:effectLst/>
                          <a:latin typeface="Arial" charset="0"/>
                        </a:rPr>
                        <a:t>dan</a:t>
                      </a:r>
                      <a:r>
                        <a:rPr kumimoji="0" lang="en-US" sz="1400" b="0" i="0" u="none" strike="noStrike" cap="none" normalizeH="0" baseline="0" dirty="0" smtClean="0">
                          <a:ln>
                            <a:noFill/>
                          </a:ln>
                          <a:solidFill>
                            <a:schemeClr val="tx1"/>
                          </a:solidFill>
                          <a:effectLst/>
                          <a:latin typeface="Arial" charset="0"/>
                        </a:rPr>
                        <a:t> </a:t>
                      </a:r>
                      <a:r>
                        <a:rPr kumimoji="0" lang="en-US" sz="1400" b="0" i="0" u="none" strike="noStrike" cap="none" normalizeH="0" baseline="0" dirty="0" err="1" smtClean="0">
                          <a:ln>
                            <a:noFill/>
                          </a:ln>
                          <a:solidFill>
                            <a:schemeClr val="tx1"/>
                          </a:solidFill>
                          <a:effectLst/>
                          <a:latin typeface="Arial" charset="0"/>
                        </a:rPr>
                        <a:t>memahami</a:t>
                      </a:r>
                      <a:r>
                        <a:rPr kumimoji="0" lang="en-US" sz="1400" b="0" i="0" u="none" strike="noStrike" cap="none" normalizeH="0" baseline="0" dirty="0" smtClean="0">
                          <a:ln>
                            <a:noFill/>
                          </a:ln>
                          <a:solidFill>
                            <a:schemeClr val="tx1"/>
                          </a:solidFill>
                          <a:effectLst/>
                          <a:latin typeface="Arial" charset="0"/>
                        </a:rPr>
                        <a:t> </a:t>
                      </a:r>
                      <a:r>
                        <a:rPr kumimoji="0" lang="en-US" sz="1400" b="0" i="0" u="none" strike="noStrike" cap="none" normalizeH="0" baseline="0" dirty="0" err="1" smtClean="0">
                          <a:ln>
                            <a:noFill/>
                          </a:ln>
                          <a:solidFill>
                            <a:schemeClr val="tx1"/>
                          </a:solidFill>
                          <a:effectLst/>
                          <a:latin typeface="Arial" charset="0"/>
                        </a:rPr>
                        <a:t>bahan</a:t>
                      </a:r>
                      <a:r>
                        <a:rPr kumimoji="0" lang="en-US" sz="1400" b="0" i="0" u="none" strike="noStrike" cap="none" normalizeH="0" baseline="0" dirty="0" smtClean="0">
                          <a:ln>
                            <a:noFill/>
                          </a:ln>
                          <a:solidFill>
                            <a:schemeClr val="tx1"/>
                          </a:solidFill>
                          <a:effectLst/>
                          <a:latin typeface="Arial" charset="0"/>
                        </a:rPr>
                        <a:t> </a:t>
                      </a:r>
                      <a:r>
                        <a:rPr kumimoji="0" lang="en-US" sz="1400" b="0" i="0" u="none" strike="noStrike" cap="none" normalizeH="0" baseline="0" dirty="0" err="1" smtClean="0">
                          <a:ln>
                            <a:noFill/>
                          </a:ln>
                          <a:solidFill>
                            <a:schemeClr val="tx1"/>
                          </a:solidFill>
                          <a:effectLst/>
                          <a:latin typeface="Arial" charset="0"/>
                        </a:rPr>
                        <a:t>rangsangan</a:t>
                      </a:r>
                      <a:r>
                        <a:rPr kumimoji="0" lang="en-US" sz="1400" b="0" i="0" u="none" strike="noStrike" cap="none" normalizeH="0" baseline="0" dirty="0" smtClean="0">
                          <a:ln>
                            <a:noFill/>
                          </a:ln>
                          <a:solidFill>
                            <a:schemeClr val="tx1"/>
                          </a:solidFill>
                          <a:effectLst/>
                          <a:latin typeface="Arial" charset="0"/>
                        </a:rPr>
                        <a:t> </a:t>
                      </a:r>
                      <a:r>
                        <a:rPr kumimoji="0" lang="en-US" sz="1400" b="0" i="0" u="none" strike="noStrike" cap="none" normalizeH="0" baseline="0" dirty="0" err="1" smtClean="0">
                          <a:ln>
                            <a:noFill/>
                          </a:ln>
                          <a:solidFill>
                            <a:schemeClr val="tx1"/>
                          </a:solidFill>
                          <a:effectLst/>
                          <a:latin typeface="Arial" charset="0"/>
                        </a:rPr>
                        <a:t>secara</a:t>
                      </a:r>
                      <a:r>
                        <a:rPr kumimoji="0" lang="en-US" sz="1400" b="0" i="0" u="none" strike="noStrike" cap="none" normalizeH="0" baseline="0" dirty="0" smtClean="0">
                          <a:ln>
                            <a:noFill/>
                          </a:ln>
                          <a:solidFill>
                            <a:schemeClr val="tx1"/>
                          </a:solidFill>
                          <a:effectLst/>
                          <a:latin typeface="Arial" charset="0"/>
                        </a:rPr>
                        <a:t> </a:t>
                      </a:r>
                      <a:r>
                        <a:rPr kumimoji="0" lang="en-US" sz="1400" b="0" i="0" u="none" strike="noStrike" cap="none" normalizeH="0" baseline="0" dirty="0" err="1" smtClean="0">
                          <a:ln>
                            <a:noFill/>
                          </a:ln>
                          <a:solidFill>
                            <a:schemeClr val="tx1"/>
                          </a:solidFill>
                          <a:effectLst/>
                          <a:latin typeface="Arial" charset="0"/>
                        </a:rPr>
                        <a:t>lisan</a:t>
                      </a:r>
                      <a:r>
                        <a:rPr kumimoji="0" lang="en-US" sz="1400" b="0" i="0" u="none" strike="noStrike" cap="none" normalizeH="0" baseline="0" dirty="0" smtClean="0">
                          <a:ln>
                            <a:noFill/>
                          </a:ln>
                          <a:solidFill>
                            <a:schemeClr val="tx1"/>
                          </a:solidFill>
                          <a:effectLst/>
                          <a:latin typeface="Arial" charset="0"/>
                        </a:rPr>
                        <a:t> </a:t>
                      </a:r>
                      <a:r>
                        <a:rPr kumimoji="0" lang="en-US" sz="1400" b="0" i="0" u="none" strike="noStrike" cap="none" normalizeH="0" baseline="0" dirty="0" err="1" smtClean="0">
                          <a:ln>
                            <a:noFill/>
                          </a:ln>
                          <a:solidFill>
                            <a:schemeClr val="tx1"/>
                          </a:solidFill>
                          <a:effectLst/>
                          <a:latin typeface="Arial" charset="0"/>
                        </a:rPr>
                        <a:t>atau</a:t>
                      </a:r>
                      <a:r>
                        <a:rPr kumimoji="0" lang="en-US" sz="1400" b="0" i="0" u="none" strike="noStrike" cap="none" normalizeH="0" baseline="0" dirty="0" smtClean="0">
                          <a:ln>
                            <a:noFill/>
                          </a:ln>
                          <a:solidFill>
                            <a:schemeClr val="tx1"/>
                          </a:solidFill>
                          <a:effectLst/>
                          <a:latin typeface="Arial" charset="0"/>
                        </a:rPr>
                        <a:t> </a:t>
                      </a:r>
                      <a:r>
                        <a:rPr kumimoji="0" lang="en-US" sz="1400" b="0" i="0" u="none" strike="noStrike" cap="none" normalizeH="0" baseline="0" dirty="0" err="1" smtClean="0">
                          <a:ln>
                            <a:noFill/>
                          </a:ln>
                          <a:solidFill>
                            <a:schemeClr val="tx1"/>
                          </a:solidFill>
                          <a:effectLst/>
                          <a:latin typeface="Arial" charset="0"/>
                        </a:rPr>
                        <a:t>penulisan</a:t>
                      </a:r>
                      <a:r>
                        <a:rPr kumimoji="0" lang="en-US" sz="2600" b="0" i="0" u="none" strike="noStrike" cap="none" normalizeH="0" baseline="0" dirty="0" smtClean="0">
                          <a:ln>
                            <a:noFill/>
                          </a:ln>
                          <a:solidFill>
                            <a:schemeClr val="tx1"/>
                          </a:solidFill>
                          <a:effectLst/>
                          <a:latin typeface="Arial" charset="0"/>
                        </a:rPr>
                        <a:t> </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183880" cy="11294950"/>
          </a:xfrm>
        </p:spPr>
        <p:txBody>
          <a:bodyPr>
            <a:normAutofit fontScale="90000"/>
          </a:bodyPr>
          <a:lstStyle/>
          <a:p>
            <a:r>
              <a:rPr lang="en-US" sz="2400" dirty="0" smtClean="0">
                <a:solidFill>
                  <a:schemeClr val="tx1"/>
                </a:solidFill>
                <a:latin typeface="Arial" pitchFamily="34" charset="0"/>
                <a:cs typeface="Arial" pitchFamily="34" charset="0"/>
              </a:rPr>
              <a:t/>
            </a:r>
            <a:br>
              <a:rPr lang="en-US" sz="2400" dirty="0" smtClean="0">
                <a:solidFill>
                  <a:schemeClr val="tx1"/>
                </a:solidFill>
                <a:latin typeface="Arial" pitchFamily="34" charset="0"/>
                <a:cs typeface="Arial" pitchFamily="34" charset="0"/>
              </a:rPr>
            </a:br>
            <a:r>
              <a:rPr lang="en-US" sz="2400" dirty="0" smtClean="0">
                <a:solidFill>
                  <a:schemeClr val="tx1"/>
                </a:solidFill>
                <a:latin typeface="Arial" pitchFamily="34" charset="0"/>
                <a:cs typeface="Arial" pitchFamily="34" charset="0"/>
              </a:rPr>
              <a:t/>
            </a:r>
            <a:br>
              <a:rPr lang="en-US" sz="2400" dirty="0" smtClean="0">
                <a:solidFill>
                  <a:schemeClr val="tx1"/>
                </a:solidFill>
                <a:latin typeface="Arial" pitchFamily="34" charset="0"/>
                <a:cs typeface="Arial" pitchFamily="34" charset="0"/>
              </a:rPr>
            </a:br>
            <a:r>
              <a:rPr lang="en-US" sz="2400" dirty="0" smtClean="0">
                <a:solidFill>
                  <a:schemeClr val="tx1"/>
                </a:solidFill>
                <a:latin typeface="Arial" pitchFamily="34" charset="0"/>
                <a:cs typeface="Arial" pitchFamily="34" charset="0"/>
              </a:rPr>
              <a:t/>
            </a:r>
            <a:br>
              <a:rPr lang="en-US" sz="2400" dirty="0" smtClean="0">
                <a:solidFill>
                  <a:schemeClr val="tx1"/>
                </a:solidFill>
                <a:latin typeface="Arial" pitchFamily="34" charset="0"/>
                <a:cs typeface="Arial" pitchFamily="34" charset="0"/>
              </a:rPr>
            </a:br>
            <a:r>
              <a:rPr lang="en-US" sz="2400" dirty="0" smtClean="0">
                <a:solidFill>
                  <a:schemeClr val="tx1"/>
                </a:solidFill>
                <a:latin typeface="Arial" pitchFamily="34" charset="0"/>
                <a:cs typeface="Arial" pitchFamily="34" charset="0"/>
              </a:rPr>
              <a:t/>
            </a:r>
            <a:br>
              <a:rPr lang="en-US" sz="2400" dirty="0" smtClean="0">
                <a:solidFill>
                  <a:schemeClr val="tx1"/>
                </a:solidFill>
                <a:latin typeface="Arial" pitchFamily="34" charset="0"/>
                <a:cs typeface="Arial" pitchFamily="34" charset="0"/>
              </a:rPr>
            </a:br>
            <a:r>
              <a:rPr lang="en-US" sz="2400" dirty="0" smtClean="0">
                <a:solidFill>
                  <a:schemeClr val="tx1"/>
                </a:solidFill>
                <a:latin typeface="Arial" pitchFamily="34" charset="0"/>
                <a:cs typeface="Arial" pitchFamily="34" charset="0"/>
              </a:rPr>
              <a:t/>
            </a:r>
            <a:br>
              <a:rPr lang="en-US" sz="2400" dirty="0" smtClean="0">
                <a:solidFill>
                  <a:schemeClr val="tx1"/>
                </a:solidFill>
                <a:latin typeface="Arial" pitchFamily="34" charset="0"/>
                <a:cs typeface="Arial" pitchFamily="34" charset="0"/>
              </a:rPr>
            </a:br>
            <a:r>
              <a:rPr lang="en-US" sz="2400" dirty="0" smtClean="0">
                <a:solidFill>
                  <a:schemeClr val="tx1"/>
                </a:solidFill>
                <a:latin typeface="Arial" pitchFamily="34" charset="0"/>
                <a:cs typeface="Arial" pitchFamily="34" charset="0"/>
              </a:rPr>
              <a:t/>
            </a:r>
            <a:br>
              <a:rPr lang="en-US" sz="2400" dirty="0" smtClean="0">
                <a:solidFill>
                  <a:schemeClr val="tx1"/>
                </a:solidFill>
                <a:latin typeface="Arial" pitchFamily="34" charset="0"/>
                <a:cs typeface="Arial" pitchFamily="34" charset="0"/>
              </a:rPr>
            </a:br>
            <a:r>
              <a:rPr lang="en-US" sz="2400" dirty="0" smtClean="0">
                <a:solidFill>
                  <a:schemeClr val="tx1"/>
                </a:solidFill>
                <a:latin typeface="Arial" pitchFamily="34" charset="0"/>
                <a:cs typeface="Arial" pitchFamily="34" charset="0"/>
              </a:rPr>
              <a:t/>
            </a:r>
            <a:br>
              <a:rPr lang="en-US" sz="2400" dirty="0" smtClean="0">
                <a:solidFill>
                  <a:schemeClr val="tx1"/>
                </a:solidFill>
                <a:latin typeface="Arial" pitchFamily="34" charset="0"/>
                <a:cs typeface="Arial" pitchFamily="34" charset="0"/>
              </a:rPr>
            </a:br>
            <a:r>
              <a:rPr lang="en-US" sz="2400" dirty="0" smtClean="0">
                <a:solidFill>
                  <a:schemeClr val="tx1"/>
                </a:solidFill>
                <a:latin typeface="Arial" pitchFamily="34" charset="0"/>
                <a:cs typeface="Arial" pitchFamily="34" charset="0"/>
              </a:rPr>
              <a:t/>
            </a:r>
            <a:br>
              <a:rPr lang="en-US" sz="2400" dirty="0" smtClean="0">
                <a:solidFill>
                  <a:schemeClr val="tx1"/>
                </a:solidFill>
                <a:latin typeface="Arial" pitchFamily="34" charset="0"/>
                <a:cs typeface="Arial" pitchFamily="34" charset="0"/>
              </a:rPr>
            </a:br>
            <a:r>
              <a:rPr lang="en-US" sz="2400" dirty="0" smtClean="0">
                <a:solidFill>
                  <a:schemeClr val="tx1"/>
                </a:solidFill>
                <a:latin typeface="Arial" pitchFamily="34" charset="0"/>
                <a:cs typeface="Arial" pitchFamily="34" charset="0"/>
              </a:rPr>
              <a:t/>
            </a:r>
            <a:br>
              <a:rPr lang="en-US" sz="2400" dirty="0" smtClean="0">
                <a:solidFill>
                  <a:schemeClr val="tx1"/>
                </a:solidFill>
                <a:latin typeface="Arial" pitchFamily="34" charset="0"/>
                <a:cs typeface="Arial" pitchFamily="34" charset="0"/>
              </a:rPr>
            </a:br>
            <a:r>
              <a:rPr lang="en-US" sz="2400" dirty="0" smtClean="0">
                <a:solidFill>
                  <a:schemeClr val="tx1"/>
                </a:solidFill>
                <a:latin typeface="Arial" pitchFamily="34" charset="0"/>
                <a:cs typeface="Arial" pitchFamily="34" charset="0"/>
              </a:rPr>
              <a:t/>
            </a:r>
            <a:br>
              <a:rPr lang="en-US" sz="2400" dirty="0" smtClean="0">
                <a:solidFill>
                  <a:schemeClr val="tx1"/>
                </a:solidFill>
                <a:latin typeface="Arial" pitchFamily="34" charset="0"/>
                <a:cs typeface="Arial" pitchFamily="34" charset="0"/>
              </a:rPr>
            </a:br>
            <a:r>
              <a:rPr lang="en-US" sz="2400" dirty="0" smtClean="0">
                <a:solidFill>
                  <a:schemeClr val="tx1"/>
                </a:solidFill>
                <a:latin typeface="Arial" pitchFamily="34" charset="0"/>
                <a:cs typeface="Arial" pitchFamily="34" charset="0"/>
              </a:rPr>
              <a:t/>
            </a:r>
            <a:br>
              <a:rPr lang="en-US" sz="2400" dirty="0" smtClean="0">
                <a:solidFill>
                  <a:schemeClr val="tx1"/>
                </a:solidFill>
                <a:latin typeface="Arial" pitchFamily="34" charset="0"/>
                <a:cs typeface="Arial" pitchFamily="34" charset="0"/>
              </a:rPr>
            </a:br>
            <a:r>
              <a:rPr lang="en-US" sz="2400" dirty="0" smtClean="0">
                <a:solidFill>
                  <a:schemeClr val="tx1"/>
                </a:solidFill>
                <a:latin typeface="Arial" pitchFamily="34" charset="0"/>
                <a:cs typeface="Arial" pitchFamily="34" charset="0"/>
              </a:rPr>
              <a:t>APA YANG PERLU GURU BUAT;</a:t>
            </a:r>
            <a:br>
              <a:rPr lang="en-US" sz="2400" dirty="0" smtClean="0">
                <a:solidFill>
                  <a:schemeClr val="tx1"/>
                </a:solidFill>
                <a:latin typeface="Arial" pitchFamily="34" charset="0"/>
                <a:cs typeface="Arial" pitchFamily="34" charset="0"/>
              </a:rPr>
            </a:br>
            <a:r>
              <a:rPr lang="en-US" sz="2400" dirty="0" smtClean="0">
                <a:solidFill>
                  <a:schemeClr val="tx1"/>
                </a:solidFill>
                <a:latin typeface="Arial" pitchFamily="34" charset="0"/>
                <a:cs typeface="Arial" pitchFamily="34" charset="0"/>
              </a:rPr>
              <a:t/>
            </a:r>
            <a:br>
              <a:rPr lang="en-US" sz="2400" dirty="0" smtClean="0">
                <a:solidFill>
                  <a:schemeClr val="tx1"/>
                </a:solidFill>
                <a:latin typeface="Arial" pitchFamily="34" charset="0"/>
                <a:cs typeface="Arial" pitchFamily="34" charset="0"/>
              </a:rPr>
            </a:br>
            <a:r>
              <a:rPr lang="en-US" sz="2400" b="0" dirty="0" smtClean="0">
                <a:solidFill>
                  <a:schemeClr val="tx1"/>
                </a:solidFill>
                <a:effectLst/>
                <a:latin typeface="Arial" pitchFamily="34" charset="0"/>
                <a:cs typeface="Arial" pitchFamily="34" charset="0"/>
              </a:rPr>
              <a:t>1. Guru </a:t>
            </a:r>
            <a:r>
              <a:rPr lang="en-US" sz="2400" b="0" dirty="0" err="1" smtClean="0">
                <a:solidFill>
                  <a:schemeClr val="tx1"/>
                </a:solidFill>
                <a:effectLst/>
                <a:latin typeface="Arial" pitchFamily="34" charset="0"/>
                <a:cs typeface="Arial" pitchFamily="34" charset="0"/>
              </a:rPr>
              <a:t>perlu</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mengajar</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berdasarkan</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konstrak</a:t>
            </a:r>
            <a:r>
              <a:rPr lang="en-US" sz="2400" b="0" dirty="0" smtClean="0">
                <a:solidFill>
                  <a:schemeClr val="tx1"/>
                </a:solidFill>
                <a:effectLst/>
                <a:latin typeface="Arial" pitchFamily="34" charset="0"/>
                <a:cs typeface="Arial" pitchFamily="34" charset="0"/>
              </a:rPr>
              <a:t> yang </a:t>
            </a:r>
            <a:r>
              <a:rPr lang="en-US" sz="2400" b="0" dirty="0" err="1" smtClean="0">
                <a:solidFill>
                  <a:schemeClr val="tx1"/>
                </a:solidFill>
                <a:effectLst/>
                <a:latin typeface="Arial" pitchFamily="34" charset="0"/>
                <a:cs typeface="Arial" pitchFamily="34" charset="0"/>
              </a:rPr>
              <a:t>murid</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tidak</a:t>
            </a:r>
            <a:r>
              <a:rPr lang="en-US" sz="2400" b="0" dirty="0" smtClean="0">
                <a:solidFill>
                  <a:schemeClr val="tx1"/>
                </a:solidFill>
                <a:effectLst/>
                <a:latin typeface="Arial" pitchFamily="34" charset="0"/>
                <a:cs typeface="Arial" pitchFamily="34" charset="0"/>
              </a:rPr>
              <a:t>   </a:t>
            </a:r>
            <a:br>
              <a:rPr lang="en-US" sz="2400" b="0" dirty="0" smtClean="0">
                <a:solidFill>
                  <a:schemeClr val="tx1"/>
                </a:solidFill>
                <a:effectLst/>
                <a:latin typeface="Arial" pitchFamily="34" charset="0"/>
                <a:cs typeface="Arial" pitchFamily="34" charset="0"/>
              </a:rPr>
            </a:b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kuasai</a:t>
            </a:r>
            <a:r>
              <a:rPr lang="en-US" sz="2400" b="0" dirty="0" smtClean="0">
                <a:solidFill>
                  <a:schemeClr val="tx1"/>
                </a:solidFill>
                <a:effectLst/>
                <a:latin typeface="Arial" pitchFamily="34" charset="0"/>
                <a:cs typeface="Arial" pitchFamily="34" charset="0"/>
              </a:rPr>
              <a:t>.</a:t>
            </a:r>
            <a:br>
              <a:rPr lang="en-US" sz="2400" b="0" dirty="0" smtClean="0">
                <a:solidFill>
                  <a:schemeClr val="tx1"/>
                </a:solidFill>
                <a:effectLst/>
                <a:latin typeface="Arial" pitchFamily="34" charset="0"/>
                <a:cs typeface="Arial" pitchFamily="34" charset="0"/>
              </a:rPr>
            </a:br>
            <a:r>
              <a:rPr lang="en-US" sz="2400" b="0" dirty="0" smtClean="0">
                <a:solidFill>
                  <a:schemeClr val="tx1"/>
                </a:solidFill>
                <a:effectLst/>
                <a:latin typeface="Arial" pitchFamily="34" charset="0"/>
                <a:cs typeface="Arial" pitchFamily="34" charset="0"/>
              </a:rPr>
              <a:t>2. Guru </a:t>
            </a:r>
            <a:r>
              <a:rPr lang="en-US" sz="2400" b="0" dirty="0" err="1" smtClean="0">
                <a:solidFill>
                  <a:schemeClr val="tx1"/>
                </a:solidFill>
                <a:effectLst/>
                <a:latin typeface="Arial" pitchFamily="34" charset="0"/>
                <a:cs typeface="Arial" pitchFamily="34" charset="0"/>
              </a:rPr>
              <a:t>perlu</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guna</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modul</a:t>
            </a:r>
            <a:r>
              <a:rPr lang="en-US" sz="2400" b="0" dirty="0" smtClean="0">
                <a:solidFill>
                  <a:schemeClr val="tx1"/>
                </a:solidFill>
                <a:effectLst/>
                <a:latin typeface="Arial" pitchFamily="34" charset="0"/>
                <a:cs typeface="Arial" pitchFamily="34" charset="0"/>
              </a:rPr>
              <a:t> yang </a:t>
            </a:r>
            <a:r>
              <a:rPr lang="en-US" sz="2400" b="0" dirty="0" err="1" smtClean="0">
                <a:solidFill>
                  <a:schemeClr val="tx1"/>
                </a:solidFill>
                <a:effectLst/>
                <a:latin typeface="Arial" pitchFamily="34" charset="0"/>
                <a:cs typeface="Arial" pitchFamily="34" charset="0"/>
              </a:rPr>
              <a:t>dibekalkan</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semasa</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PdP</a:t>
            </a:r>
            <a:r>
              <a:rPr lang="en-US" sz="2400" b="0" dirty="0" smtClean="0">
                <a:solidFill>
                  <a:schemeClr val="tx1"/>
                </a:solidFill>
                <a:effectLst/>
                <a:latin typeface="Arial" pitchFamily="34" charset="0"/>
                <a:cs typeface="Arial" pitchFamily="34" charset="0"/>
              </a:rPr>
              <a:t>.</a:t>
            </a:r>
            <a:br>
              <a:rPr lang="en-US" sz="2400" b="0" dirty="0" smtClean="0">
                <a:solidFill>
                  <a:schemeClr val="tx1"/>
                </a:solidFill>
                <a:effectLst/>
                <a:latin typeface="Arial" pitchFamily="34" charset="0"/>
                <a:cs typeface="Arial" pitchFamily="34" charset="0"/>
              </a:rPr>
            </a:br>
            <a:r>
              <a:rPr lang="en-US" sz="2400" b="0" dirty="0" smtClean="0">
                <a:solidFill>
                  <a:schemeClr val="tx1"/>
                </a:solidFill>
                <a:effectLst/>
                <a:latin typeface="Arial" pitchFamily="34" charset="0"/>
                <a:cs typeface="Arial" pitchFamily="34" charset="0"/>
              </a:rPr>
              <a:t>3. </a:t>
            </a:r>
            <a:r>
              <a:rPr lang="en-US" sz="2400" b="0" dirty="0" err="1" smtClean="0">
                <a:solidFill>
                  <a:schemeClr val="tx1"/>
                </a:solidFill>
                <a:effectLst/>
                <a:latin typeface="Arial" pitchFamily="34" charset="0"/>
                <a:cs typeface="Arial" pitchFamily="34" charset="0"/>
              </a:rPr>
              <a:t>PdP</a:t>
            </a:r>
            <a:r>
              <a:rPr lang="en-US" sz="2400" b="0" dirty="0" smtClean="0">
                <a:solidFill>
                  <a:schemeClr val="tx1"/>
                </a:solidFill>
                <a:effectLst/>
                <a:latin typeface="Arial" pitchFamily="34" charset="0"/>
                <a:cs typeface="Arial" pitchFamily="34" charset="0"/>
              </a:rPr>
              <a:t> guru </a:t>
            </a:r>
            <a:r>
              <a:rPr lang="en-US" sz="2400" b="0" dirty="0" err="1" smtClean="0">
                <a:solidFill>
                  <a:schemeClr val="tx1"/>
                </a:solidFill>
                <a:effectLst/>
                <a:latin typeface="Arial" pitchFamily="34" charset="0"/>
                <a:cs typeface="Arial" pitchFamily="34" charset="0"/>
              </a:rPr>
              <a:t>mestilah</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berfokus</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Kpd</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murid</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dan</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konstruk</a:t>
            </a:r>
            <a:r>
              <a:rPr lang="en-US" sz="2400" b="0" dirty="0" smtClean="0">
                <a:solidFill>
                  <a:schemeClr val="tx1"/>
                </a:solidFill>
                <a:effectLst/>
                <a:latin typeface="Arial" pitchFamily="34" charset="0"/>
                <a:cs typeface="Arial" pitchFamily="34" charset="0"/>
              </a:rPr>
              <a:t>)</a:t>
            </a:r>
            <a:br>
              <a:rPr lang="en-US" sz="2400" b="0" dirty="0" smtClean="0">
                <a:solidFill>
                  <a:schemeClr val="tx1"/>
                </a:solidFill>
                <a:effectLst/>
                <a:latin typeface="Arial" pitchFamily="34" charset="0"/>
                <a:cs typeface="Arial" pitchFamily="34" charset="0"/>
              </a:rPr>
            </a:br>
            <a:r>
              <a:rPr lang="en-US" sz="2400" b="0" dirty="0" smtClean="0">
                <a:solidFill>
                  <a:schemeClr val="tx1"/>
                </a:solidFill>
                <a:effectLst/>
                <a:latin typeface="Arial" pitchFamily="34" charset="0"/>
                <a:cs typeface="Arial" pitchFamily="34" charset="0"/>
              </a:rPr>
              <a:t>4. Guru </a:t>
            </a:r>
            <a:r>
              <a:rPr lang="en-US" sz="2400" b="0" dirty="0" err="1" smtClean="0">
                <a:solidFill>
                  <a:schemeClr val="tx1"/>
                </a:solidFill>
                <a:effectLst/>
                <a:latin typeface="Arial" pitchFamily="34" charset="0"/>
                <a:cs typeface="Arial" pitchFamily="34" charset="0"/>
              </a:rPr>
              <a:t>perlu</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kreatif</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dalam</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PdP</a:t>
            </a:r>
            <a:r>
              <a:rPr lang="en-US" sz="2400" b="0" dirty="0" smtClean="0">
                <a:solidFill>
                  <a:schemeClr val="tx1"/>
                </a:solidFill>
                <a:effectLst/>
                <a:latin typeface="Arial" pitchFamily="34" charset="0"/>
                <a:cs typeface="Arial" pitchFamily="34" charset="0"/>
              </a:rPr>
              <a:t> ( </a:t>
            </a:r>
            <a:r>
              <a:rPr lang="en-US" sz="2400" b="0" dirty="0" err="1" smtClean="0">
                <a:solidFill>
                  <a:schemeClr val="tx1"/>
                </a:solidFill>
                <a:effectLst/>
                <a:latin typeface="Arial" pitchFamily="34" charset="0"/>
                <a:cs typeface="Arial" pitchFamily="34" charset="0"/>
              </a:rPr>
              <a:t>Guna</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bahan</a:t>
            </a:r>
            <a:r>
              <a:rPr lang="en-US" sz="2400" b="0" dirty="0" smtClean="0">
                <a:solidFill>
                  <a:schemeClr val="tx1"/>
                </a:solidFill>
                <a:effectLst/>
                <a:latin typeface="Arial" pitchFamily="34" charset="0"/>
                <a:cs typeface="Arial" pitchFamily="34" charset="0"/>
              </a:rPr>
              <a:t> bantu/</a:t>
            </a:r>
            <a:r>
              <a:rPr lang="en-US" sz="2400" b="0" dirty="0" err="1" smtClean="0">
                <a:solidFill>
                  <a:schemeClr val="tx1"/>
                </a:solidFill>
                <a:effectLst/>
                <a:latin typeface="Arial" pitchFamily="34" charset="0"/>
                <a:cs typeface="Arial" pitchFamily="34" charset="0"/>
              </a:rPr>
              <a:t>kaedah</a:t>
            </a:r>
            <a:r>
              <a:rPr lang="en-US" sz="2400" b="0" dirty="0" smtClean="0">
                <a:solidFill>
                  <a:schemeClr val="tx1"/>
                </a:solidFill>
                <a:effectLst/>
                <a:latin typeface="Arial" pitchFamily="34" charset="0"/>
                <a:cs typeface="Arial" pitchFamily="34" charset="0"/>
              </a:rPr>
              <a:t>)</a:t>
            </a:r>
            <a:br>
              <a:rPr lang="en-US" sz="2400" b="0" dirty="0" smtClean="0">
                <a:solidFill>
                  <a:schemeClr val="tx1"/>
                </a:solidFill>
                <a:effectLst/>
                <a:latin typeface="Arial" pitchFamily="34" charset="0"/>
                <a:cs typeface="Arial" pitchFamily="34" charset="0"/>
              </a:rPr>
            </a:br>
            <a:r>
              <a:rPr lang="en-US" sz="2400" b="0" dirty="0" smtClean="0">
                <a:solidFill>
                  <a:schemeClr val="tx1"/>
                </a:solidFill>
                <a:effectLst/>
                <a:latin typeface="Arial" pitchFamily="34" charset="0"/>
                <a:cs typeface="Arial" pitchFamily="34" charset="0"/>
              </a:rPr>
              <a:t>5. </a:t>
            </a:r>
            <a:r>
              <a:rPr lang="en-US" sz="2400" b="0" dirty="0" err="1" smtClean="0">
                <a:solidFill>
                  <a:schemeClr val="tx1"/>
                </a:solidFill>
                <a:effectLst/>
                <a:latin typeface="Arial" pitchFamily="34" charset="0"/>
                <a:cs typeface="Arial" pitchFamily="34" charset="0"/>
              </a:rPr>
              <a:t>Proses</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PdP</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membaca</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dan</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menulis</a:t>
            </a:r>
            <a:r>
              <a:rPr lang="en-US" sz="2400" b="0" dirty="0" smtClean="0">
                <a:solidFill>
                  <a:schemeClr val="tx1"/>
                </a:solidFill>
                <a:effectLst/>
                <a:latin typeface="Arial" pitchFamily="34" charset="0"/>
                <a:cs typeface="Arial" pitchFamily="34" charset="0"/>
              </a:rPr>
              <a:t>)</a:t>
            </a:r>
            <a:br>
              <a:rPr lang="en-US" sz="2400" b="0" dirty="0" smtClean="0">
                <a:solidFill>
                  <a:schemeClr val="tx1"/>
                </a:solidFill>
                <a:effectLst/>
                <a:latin typeface="Arial" pitchFamily="34" charset="0"/>
                <a:cs typeface="Arial" pitchFamily="34" charset="0"/>
              </a:rPr>
            </a:br>
            <a:r>
              <a:rPr lang="en-US" sz="2400" b="0" dirty="0" smtClean="0">
                <a:solidFill>
                  <a:schemeClr val="tx1"/>
                </a:solidFill>
                <a:effectLst/>
                <a:latin typeface="Arial" pitchFamily="34" charset="0"/>
                <a:cs typeface="Arial" pitchFamily="34" charset="0"/>
              </a:rPr>
              <a:t>6. </a:t>
            </a:r>
            <a:r>
              <a:rPr lang="en-US" sz="2400" b="0" dirty="0" err="1" smtClean="0">
                <a:solidFill>
                  <a:schemeClr val="tx1"/>
                </a:solidFill>
                <a:effectLst/>
                <a:latin typeface="Arial" pitchFamily="34" charset="0"/>
                <a:cs typeface="Arial" pitchFamily="34" charset="0"/>
              </a:rPr>
              <a:t>Beri</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latihan</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di</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rumah</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Minta</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sokongan</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ibu</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bapa</a:t>
            </a:r>
            <a:r>
              <a:rPr lang="en-US" sz="2400" b="0" dirty="0" smtClean="0">
                <a:solidFill>
                  <a:schemeClr val="tx1"/>
                </a:solidFill>
                <a:effectLst/>
                <a:latin typeface="Arial" pitchFamily="34" charset="0"/>
                <a:cs typeface="Arial" pitchFamily="34" charset="0"/>
              </a:rPr>
              <a:t>)</a:t>
            </a:r>
            <a:br>
              <a:rPr lang="en-US" sz="2400" b="0" dirty="0" smtClean="0">
                <a:solidFill>
                  <a:schemeClr val="tx1"/>
                </a:solidFill>
                <a:effectLst/>
                <a:latin typeface="Arial" pitchFamily="34" charset="0"/>
                <a:cs typeface="Arial" pitchFamily="34" charset="0"/>
              </a:rPr>
            </a:br>
            <a:r>
              <a:rPr lang="en-US" sz="2400" b="0" dirty="0" smtClean="0">
                <a:solidFill>
                  <a:schemeClr val="tx1"/>
                </a:solidFill>
                <a:effectLst/>
                <a:latin typeface="Arial" pitchFamily="34" charset="0"/>
                <a:cs typeface="Arial" pitchFamily="34" charset="0"/>
              </a:rPr>
              <a:t>7. </a:t>
            </a:r>
            <a:r>
              <a:rPr lang="en-US" sz="2400" b="0" dirty="0" err="1" smtClean="0">
                <a:solidFill>
                  <a:schemeClr val="tx1"/>
                </a:solidFill>
                <a:effectLst/>
                <a:latin typeface="Arial" pitchFamily="34" charset="0"/>
                <a:cs typeface="Arial" pitchFamily="34" charset="0"/>
              </a:rPr>
              <a:t>Periksa</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kerja</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murid</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Bimbing</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kesalahan</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murid</a:t>
            </a:r>
            <a:r>
              <a:rPr lang="en-US" sz="2400" b="0" dirty="0" smtClean="0">
                <a:solidFill>
                  <a:schemeClr val="tx1"/>
                </a:solidFill>
                <a:effectLst/>
                <a:latin typeface="Arial" pitchFamily="34" charset="0"/>
                <a:cs typeface="Arial" pitchFamily="34" charset="0"/>
              </a:rPr>
              <a:t>/</a:t>
            </a:r>
            <a:r>
              <a:rPr lang="en-US" sz="2400" b="0" dirty="0" err="1" smtClean="0">
                <a:solidFill>
                  <a:schemeClr val="tx1"/>
                </a:solidFill>
                <a:effectLst/>
                <a:latin typeface="Arial" pitchFamily="34" charset="0"/>
                <a:cs typeface="Arial" pitchFamily="34" charset="0"/>
              </a:rPr>
              <a:t>Beri</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pujian</a:t>
            </a:r>
            <a:r>
              <a:rPr lang="en-US" sz="2400" b="0" dirty="0" smtClean="0">
                <a:solidFill>
                  <a:schemeClr val="tx1"/>
                </a:solidFill>
                <a:effectLst/>
                <a:latin typeface="Arial" pitchFamily="34" charset="0"/>
                <a:cs typeface="Arial" pitchFamily="34" charset="0"/>
              </a:rPr>
              <a:t>)</a:t>
            </a:r>
            <a:br>
              <a:rPr lang="en-US" sz="2400" b="0" dirty="0" smtClean="0">
                <a:solidFill>
                  <a:schemeClr val="tx1"/>
                </a:solidFill>
                <a:effectLst/>
                <a:latin typeface="Arial" pitchFamily="34" charset="0"/>
                <a:cs typeface="Arial" pitchFamily="34" charset="0"/>
              </a:rPr>
            </a:br>
            <a:r>
              <a:rPr lang="en-US" sz="2400" b="0" dirty="0" smtClean="0">
                <a:solidFill>
                  <a:schemeClr val="tx1"/>
                </a:solidFill>
                <a:effectLst/>
                <a:latin typeface="Arial" pitchFamily="34" charset="0"/>
                <a:cs typeface="Arial" pitchFamily="34" charset="0"/>
              </a:rPr>
              <a:t>8. </a:t>
            </a:r>
            <a:r>
              <a:rPr lang="en-US" sz="2400" b="0" dirty="0" err="1" smtClean="0">
                <a:solidFill>
                  <a:schemeClr val="tx1"/>
                </a:solidFill>
                <a:effectLst/>
                <a:latin typeface="Arial" pitchFamily="34" charset="0"/>
                <a:cs typeface="Arial" pitchFamily="34" charset="0"/>
              </a:rPr>
              <a:t>Isi</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tahap</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pencapaian</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murid</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dalam</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rekod</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penguasaan</a:t>
            </a:r>
            <a:r>
              <a:rPr lang="en-US" sz="2400" b="0" dirty="0" smtClean="0">
                <a:solidFill>
                  <a:schemeClr val="tx1"/>
                </a:solidFill>
                <a:effectLst/>
                <a:latin typeface="Arial" pitchFamily="34" charset="0"/>
                <a:cs typeface="Arial" pitchFamily="34" charset="0"/>
              </a:rPr>
              <a:t>  </a:t>
            </a:r>
            <a:br>
              <a:rPr lang="en-US" sz="2400" b="0" dirty="0" smtClean="0">
                <a:solidFill>
                  <a:schemeClr val="tx1"/>
                </a:solidFill>
                <a:effectLst/>
                <a:latin typeface="Arial" pitchFamily="34" charset="0"/>
                <a:cs typeface="Arial" pitchFamily="34" charset="0"/>
              </a:rPr>
            </a:b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konstruk</a:t>
            </a:r>
            <a:r>
              <a:rPr lang="en-US" sz="2400" b="0" dirty="0" smtClean="0">
                <a:solidFill>
                  <a:schemeClr val="tx1"/>
                </a:solidFill>
                <a:effectLst/>
                <a:latin typeface="Arial" pitchFamily="34" charset="0"/>
                <a:cs typeface="Arial" pitchFamily="34" charset="0"/>
              </a:rPr>
              <a:t>. </a:t>
            </a:r>
            <a:br>
              <a:rPr lang="en-US" sz="2400" b="0" dirty="0" smtClean="0">
                <a:solidFill>
                  <a:schemeClr val="tx1"/>
                </a:solidFill>
                <a:effectLst/>
                <a:latin typeface="Arial" pitchFamily="34" charset="0"/>
                <a:cs typeface="Arial" pitchFamily="34" charset="0"/>
              </a:rPr>
            </a:br>
            <a:r>
              <a:rPr lang="en-US" sz="2400" b="0" dirty="0" smtClean="0">
                <a:solidFill>
                  <a:schemeClr val="tx1"/>
                </a:solidFill>
                <a:effectLst/>
                <a:latin typeface="Arial" pitchFamily="34" charset="0"/>
                <a:cs typeface="Arial" pitchFamily="34" charset="0"/>
              </a:rPr>
              <a:t>9. </a:t>
            </a:r>
            <a:r>
              <a:rPr lang="en-US" sz="2400" b="0" dirty="0" err="1" smtClean="0">
                <a:solidFill>
                  <a:schemeClr val="tx1"/>
                </a:solidFill>
                <a:effectLst/>
                <a:latin typeface="Arial" pitchFamily="34" charset="0"/>
                <a:cs typeface="Arial" pitchFamily="34" charset="0"/>
              </a:rPr>
              <a:t>Lapor</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tahap</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pencapaian</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murid</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dalam</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mesyuarat</a:t>
            </a:r>
            <a:r>
              <a:rPr lang="en-US" sz="2400" b="0" dirty="0" smtClean="0">
                <a:solidFill>
                  <a:schemeClr val="tx1"/>
                </a:solidFill>
                <a:effectLst/>
                <a:latin typeface="Arial" pitchFamily="34" charset="0"/>
                <a:cs typeface="Arial" pitchFamily="34" charset="0"/>
              </a:rPr>
              <a:t> (</a:t>
            </a:r>
            <a:r>
              <a:rPr lang="en-US" sz="2400" b="0" dirty="0" err="1" smtClean="0">
                <a:solidFill>
                  <a:schemeClr val="tx1"/>
                </a:solidFill>
                <a:effectLst/>
                <a:latin typeface="Arial" pitchFamily="34" charset="0"/>
                <a:cs typeface="Arial" pitchFamily="34" charset="0"/>
              </a:rPr>
              <a:t>Rancang</a:t>
            </a:r>
            <a:r>
              <a:rPr lang="en-US" sz="2400" b="0" dirty="0" smtClean="0">
                <a:solidFill>
                  <a:schemeClr val="tx1"/>
                </a:solidFill>
                <a:effectLst/>
                <a:latin typeface="Arial" pitchFamily="34" charset="0"/>
                <a:cs typeface="Arial" pitchFamily="34" charset="0"/>
              </a:rPr>
              <a:t> </a:t>
            </a:r>
            <a:br>
              <a:rPr lang="en-US" sz="2400" b="0" dirty="0" smtClean="0">
                <a:solidFill>
                  <a:schemeClr val="tx1"/>
                </a:solidFill>
                <a:effectLst/>
                <a:latin typeface="Arial" pitchFamily="34" charset="0"/>
                <a:cs typeface="Arial" pitchFamily="34" charset="0"/>
              </a:rPr>
            </a:br>
            <a:r>
              <a:rPr lang="en-US" sz="2400" b="0" dirty="0" smtClean="0">
                <a:solidFill>
                  <a:schemeClr val="tx1"/>
                </a:solidFill>
                <a:effectLst/>
                <a:latin typeface="Arial" pitchFamily="34" charset="0"/>
                <a:cs typeface="Arial" pitchFamily="34" charset="0"/>
              </a:rPr>
              <a:t>    program </a:t>
            </a:r>
            <a:r>
              <a:rPr lang="en-US" sz="2400" b="0" dirty="0" err="1" smtClean="0">
                <a:solidFill>
                  <a:schemeClr val="tx1"/>
                </a:solidFill>
                <a:effectLst/>
                <a:latin typeface="Arial" pitchFamily="34" charset="0"/>
                <a:cs typeface="Arial" pitchFamily="34" charset="0"/>
              </a:rPr>
              <a:t>khusus</a:t>
            </a:r>
            <a:r>
              <a:rPr lang="en-US" sz="2400" b="0" dirty="0" smtClean="0">
                <a:solidFill>
                  <a:schemeClr val="tx1"/>
                </a:solidFill>
                <a:effectLst/>
                <a:latin typeface="Arial" pitchFamily="34" charset="0"/>
                <a:cs typeface="Arial" pitchFamily="34" charset="0"/>
              </a:rPr>
              <a:t>) </a:t>
            </a:r>
            <a:br>
              <a:rPr lang="en-US" sz="2400" b="0" dirty="0" smtClean="0">
                <a:solidFill>
                  <a:schemeClr val="tx1"/>
                </a:solidFill>
                <a:effectLst/>
                <a:latin typeface="Arial" pitchFamily="34" charset="0"/>
                <a:cs typeface="Arial" pitchFamily="34" charset="0"/>
              </a:rPr>
            </a:br>
            <a:r>
              <a:rPr lang="en-US" sz="2400" b="0" dirty="0" smtClean="0">
                <a:solidFill>
                  <a:schemeClr val="tx1"/>
                </a:solidFill>
                <a:effectLst/>
                <a:latin typeface="Arial" pitchFamily="34" charset="0"/>
                <a:cs typeface="Arial" pitchFamily="34" charset="0"/>
              </a:rPr>
              <a:t/>
            </a:r>
            <a:br>
              <a:rPr lang="en-US" sz="2400" b="0" dirty="0" smtClean="0">
                <a:solidFill>
                  <a:schemeClr val="tx1"/>
                </a:solidFill>
                <a:effectLst/>
                <a:latin typeface="Arial" pitchFamily="34" charset="0"/>
                <a:cs typeface="Arial" pitchFamily="34" charset="0"/>
              </a:rPr>
            </a:br>
            <a:r>
              <a:rPr lang="en-US" sz="2400" b="0" dirty="0" smtClean="0">
                <a:solidFill>
                  <a:schemeClr val="tx1"/>
                </a:solidFill>
                <a:effectLst/>
                <a:latin typeface="Arial" pitchFamily="34" charset="0"/>
                <a:cs typeface="Arial" pitchFamily="34" charset="0"/>
              </a:rPr>
              <a:t/>
            </a:r>
            <a:br>
              <a:rPr lang="en-US" sz="2400" b="0" dirty="0" smtClean="0">
                <a:solidFill>
                  <a:schemeClr val="tx1"/>
                </a:solidFill>
                <a:effectLst/>
                <a:latin typeface="Arial" pitchFamily="34" charset="0"/>
                <a:cs typeface="Arial" pitchFamily="34" charset="0"/>
              </a:rPr>
            </a:br>
            <a:r>
              <a:rPr lang="en-US" sz="2400" b="0" dirty="0" smtClean="0">
                <a:solidFill>
                  <a:schemeClr val="tx1"/>
                </a:solidFill>
                <a:effectLst/>
                <a:latin typeface="Arial" pitchFamily="34" charset="0"/>
                <a:cs typeface="Arial" pitchFamily="34" charset="0"/>
              </a:rPr>
              <a:t/>
            </a:r>
            <a:br>
              <a:rPr lang="en-US" sz="2400" b="0" dirty="0" smtClean="0">
                <a:solidFill>
                  <a:schemeClr val="tx1"/>
                </a:solidFill>
                <a:effectLst/>
                <a:latin typeface="Arial" pitchFamily="34" charset="0"/>
                <a:cs typeface="Arial" pitchFamily="34" charset="0"/>
              </a:rPr>
            </a:br>
            <a:r>
              <a:rPr lang="en-US" sz="2400" b="0" dirty="0" smtClean="0">
                <a:solidFill>
                  <a:schemeClr val="tx1"/>
                </a:solidFill>
                <a:effectLst/>
                <a:latin typeface="Arial" pitchFamily="34" charset="0"/>
                <a:cs typeface="Arial" pitchFamily="34" charset="0"/>
              </a:rPr>
              <a:t/>
            </a:r>
            <a:br>
              <a:rPr lang="en-US" sz="2400" b="0" dirty="0" smtClean="0">
                <a:solidFill>
                  <a:schemeClr val="tx1"/>
                </a:solidFill>
                <a:effectLst/>
                <a:latin typeface="Arial" pitchFamily="34" charset="0"/>
                <a:cs typeface="Arial" pitchFamily="34" charset="0"/>
              </a:rPr>
            </a:br>
            <a:r>
              <a:rPr lang="en-US" sz="2400" b="0" dirty="0" smtClean="0">
                <a:solidFill>
                  <a:schemeClr val="tx1"/>
                </a:solidFill>
                <a:effectLst/>
                <a:latin typeface="Arial" pitchFamily="34" charset="0"/>
                <a:cs typeface="Arial" pitchFamily="34" charset="0"/>
              </a:rPr>
              <a:t/>
            </a:r>
            <a:br>
              <a:rPr lang="en-US" sz="2400" b="0" dirty="0" smtClean="0">
                <a:solidFill>
                  <a:schemeClr val="tx1"/>
                </a:solidFill>
                <a:effectLst/>
                <a:latin typeface="Arial" pitchFamily="34" charset="0"/>
                <a:cs typeface="Arial" pitchFamily="34" charset="0"/>
              </a:rPr>
            </a:br>
            <a:r>
              <a:rPr lang="en-US" sz="2400" b="0" dirty="0" smtClean="0">
                <a:solidFill>
                  <a:schemeClr val="tx1"/>
                </a:solidFill>
                <a:effectLst/>
                <a:latin typeface="Arial" pitchFamily="34" charset="0"/>
                <a:cs typeface="Arial" pitchFamily="34" charset="0"/>
              </a:rPr>
              <a:t/>
            </a:r>
            <a:br>
              <a:rPr lang="en-US" sz="2400" b="0" dirty="0" smtClean="0">
                <a:solidFill>
                  <a:schemeClr val="tx1"/>
                </a:solidFill>
                <a:effectLst/>
                <a:latin typeface="Arial" pitchFamily="34" charset="0"/>
                <a:cs typeface="Arial" pitchFamily="34" charset="0"/>
              </a:rPr>
            </a:br>
            <a:r>
              <a:rPr lang="en-US" sz="2400" dirty="0" smtClean="0">
                <a:solidFill>
                  <a:schemeClr val="tx1"/>
                </a:solidFill>
                <a:latin typeface="Arial" pitchFamily="34" charset="0"/>
                <a:cs typeface="Arial" pitchFamily="34" charset="0"/>
              </a:rPr>
              <a:t/>
            </a:r>
            <a:br>
              <a:rPr lang="en-US" sz="2400" dirty="0" smtClean="0">
                <a:solidFill>
                  <a:schemeClr val="tx1"/>
                </a:solidFill>
                <a:latin typeface="Arial" pitchFamily="34" charset="0"/>
                <a:cs typeface="Arial" pitchFamily="34" charset="0"/>
              </a:rPr>
            </a:br>
            <a:r>
              <a:rPr lang="en-US" sz="2400" dirty="0" smtClean="0">
                <a:solidFill>
                  <a:schemeClr val="tx1"/>
                </a:solidFill>
                <a:latin typeface="Arial" pitchFamily="34" charset="0"/>
                <a:cs typeface="Arial" pitchFamily="34" charset="0"/>
              </a:rPr>
              <a:t/>
            </a:r>
            <a:br>
              <a:rPr lang="en-US" sz="2400" dirty="0" smtClean="0">
                <a:solidFill>
                  <a:schemeClr val="tx1"/>
                </a:solidFill>
                <a:latin typeface="Arial" pitchFamily="34" charset="0"/>
                <a:cs typeface="Arial" pitchFamily="34" charset="0"/>
              </a:rPr>
            </a:br>
            <a:r>
              <a:rPr lang="en-US" sz="2400" dirty="0" smtClean="0">
                <a:solidFill>
                  <a:schemeClr val="tx1"/>
                </a:solidFill>
                <a:latin typeface="Arial" pitchFamily="34" charset="0"/>
                <a:cs typeface="Arial" pitchFamily="34" charset="0"/>
              </a:rPr>
              <a:t/>
            </a:r>
            <a:br>
              <a:rPr lang="en-US" sz="2400" dirty="0" smtClean="0">
                <a:solidFill>
                  <a:schemeClr val="tx1"/>
                </a:solidFill>
                <a:latin typeface="Arial" pitchFamily="34" charset="0"/>
                <a:cs typeface="Arial" pitchFamily="34" charset="0"/>
              </a:rPr>
            </a:br>
            <a:r>
              <a:rPr lang="en-US" sz="2400" dirty="0" smtClean="0">
                <a:solidFill>
                  <a:schemeClr val="tx1"/>
                </a:solidFill>
                <a:latin typeface="Arial" pitchFamily="34" charset="0"/>
                <a:cs typeface="Arial" pitchFamily="34" charset="0"/>
              </a:rPr>
              <a:t/>
            </a:r>
            <a:br>
              <a:rPr lang="en-US" sz="2400" dirty="0" smtClean="0">
                <a:solidFill>
                  <a:schemeClr val="tx1"/>
                </a:solidFill>
                <a:latin typeface="Arial" pitchFamily="34" charset="0"/>
                <a:cs typeface="Arial" pitchFamily="34" charset="0"/>
              </a:rPr>
            </a:br>
            <a:r>
              <a:rPr lang="en-US" sz="2400" dirty="0" smtClean="0">
                <a:solidFill>
                  <a:schemeClr val="tx1"/>
                </a:solidFill>
                <a:latin typeface="Arial" pitchFamily="34" charset="0"/>
                <a:cs typeface="Arial" pitchFamily="34" charset="0"/>
              </a:rPr>
              <a:t/>
            </a:r>
            <a:br>
              <a:rPr lang="en-US" sz="2400" dirty="0" smtClean="0">
                <a:solidFill>
                  <a:schemeClr val="tx1"/>
                </a:solidFill>
                <a:latin typeface="Arial" pitchFamily="34" charset="0"/>
                <a:cs typeface="Arial" pitchFamily="34" charset="0"/>
              </a:rPr>
            </a:br>
            <a:r>
              <a:rPr lang="en-US" sz="2400" dirty="0" smtClean="0">
                <a:solidFill>
                  <a:schemeClr val="tx1"/>
                </a:solidFill>
                <a:latin typeface="Arial" pitchFamily="34" charset="0"/>
                <a:cs typeface="Arial" pitchFamily="34" charset="0"/>
              </a:rPr>
              <a:t/>
            </a:r>
            <a:br>
              <a:rPr lang="en-US" sz="2400" dirty="0" smtClean="0">
                <a:solidFill>
                  <a:schemeClr val="tx1"/>
                </a:solidFill>
                <a:latin typeface="Arial" pitchFamily="34" charset="0"/>
                <a:cs typeface="Arial" pitchFamily="34" charset="0"/>
              </a:rPr>
            </a:br>
            <a:r>
              <a:rPr lang="en-US" sz="2400" dirty="0" smtClean="0">
                <a:solidFill>
                  <a:schemeClr val="tx1"/>
                </a:solidFill>
                <a:latin typeface="Arial" pitchFamily="34" charset="0"/>
                <a:cs typeface="Arial" pitchFamily="34" charset="0"/>
              </a:rPr>
              <a:t/>
            </a:r>
            <a:br>
              <a:rPr lang="en-US" sz="2400" dirty="0" smtClean="0">
                <a:solidFill>
                  <a:schemeClr val="tx1"/>
                </a:solidFill>
                <a:latin typeface="Arial" pitchFamily="34" charset="0"/>
                <a:cs typeface="Arial" pitchFamily="34" charset="0"/>
              </a:rPr>
            </a:br>
            <a:r>
              <a:rPr lang="en-US" sz="2400" dirty="0" smtClean="0">
                <a:solidFill>
                  <a:schemeClr val="tx1"/>
                </a:solidFill>
                <a:latin typeface="Arial" pitchFamily="34" charset="0"/>
                <a:cs typeface="Arial" pitchFamily="34" charset="0"/>
              </a:rPr>
              <a:t/>
            </a:r>
            <a:br>
              <a:rPr lang="en-US" sz="2400" dirty="0" smtClean="0">
                <a:solidFill>
                  <a:schemeClr val="tx1"/>
                </a:solidFill>
                <a:latin typeface="Arial" pitchFamily="34" charset="0"/>
                <a:cs typeface="Arial" pitchFamily="34" charset="0"/>
              </a:rPr>
            </a:br>
            <a:r>
              <a:rPr lang="en-US" sz="2400" dirty="0" smtClean="0">
                <a:solidFill>
                  <a:schemeClr val="tx1"/>
                </a:solidFill>
                <a:latin typeface="Arial" pitchFamily="34" charset="0"/>
                <a:cs typeface="Arial" pitchFamily="34" charset="0"/>
              </a:rPr>
              <a:t/>
            </a:r>
            <a:br>
              <a:rPr lang="en-US" sz="2400" dirty="0" smtClean="0">
                <a:solidFill>
                  <a:schemeClr val="tx1"/>
                </a:solidFill>
                <a:latin typeface="Arial" pitchFamily="34" charset="0"/>
                <a:cs typeface="Arial" pitchFamily="34" charset="0"/>
              </a:rPr>
            </a:br>
            <a:r>
              <a:rPr lang="en-US" sz="2400" dirty="0" smtClean="0">
                <a:solidFill>
                  <a:schemeClr val="tx1"/>
                </a:solidFill>
                <a:latin typeface="Arial" pitchFamily="34" charset="0"/>
                <a:cs typeface="Arial" pitchFamily="34" charset="0"/>
              </a:rPr>
              <a:t/>
            </a:r>
            <a:br>
              <a:rPr lang="en-US" sz="2400" dirty="0" smtClean="0">
                <a:solidFill>
                  <a:schemeClr val="tx1"/>
                </a:solidFill>
                <a:latin typeface="Arial" pitchFamily="34" charset="0"/>
                <a:cs typeface="Arial" pitchFamily="34" charset="0"/>
              </a:rPr>
            </a:br>
            <a:r>
              <a:rPr lang="en-US" sz="2400" dirty="0" smtClean="0">
                <a:solidFill>
                  <a:schemeClr val="tx1"/>
                </a:solidFill>
                <a:latin typeface="Arial" pitchFamily="34" charset="0"/>
                <a:cs typeface="Arial" pitchFamily="34" charset="0"/>
              </a:rPr>
              <a:t/>
            </a:r>
            <a:br>
              <a:rPr lang="en-US" sz="2400" dirty="0" smtClean="0">
                <a:solidFill>
                  <a:schemeClr val="tx1"/>
                </a:solidFill>
                <a:latin typeface="Arial" pitchFamily="34" charset="0"/>
                <a:cs typeface="Arial" pitchFamily="34" charset="0"/>
              </a:rPr>
            </a:br>
            <a:endParaRPr lang="en-US" sz="2400" dirty="0">
              <a:solidFill>
                <a:schemeClr val="tx1"/>
              </a:solidFill>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304800"/>
            <a:ext cx="8183880" cy="5732350"/>
          </a:xfrm>
        </p:spPr>
        <p:txBody>
          <a:bodyPr>
            <a:normAutofit/>
          </a:bodyPr>
          <a:lstStyle/>
          <a:p>
            <a:r>
              <a:rPr lang="en-US" sz="2400" b="0" dirty="0" err="1" smtClean="0">
                <a:solidFill>
                  <a:schemeClr val="tx1"/>
                </a:solidFill>
                <a:latin typeface="Arial" pitchFamily="34" charset="0"/>
                <a:cs typeface="Arial" pitchFamily="34" charset="0"/>
              </a:rPr>
              <a:t>Borang</a:t>
            </a:r>
            <a:r>
              <a:rPr lang="en-US" sz="2400" b="0" dirty="0" smtClean="0">
                <a:solidFill>
                  <a:schemeClr val="tx1"/>
                </a:solidFill>
                <a:latin typeface="Arial" pitchFamily="34" charset="0"/>
                <a:cs typeface="Arial" pitchFamily="34" charset="0"/>
              </a:rPr>
              <a:t> </a:t>
            </a:r>
            <a:r>
              <a:rPr lang="en-US" sz="2400" b="0" dirty="0" err="1" smtClean="0">
                <a:solidFill>
                  <a:schemeClr val="tx1"/>
                </a:solidFill>
                <a:latin typeface="Arial" pitchFamily="34" charset="0"/>
                <a:cs typeface="Arial" pitchFamily="34" charset="0"/>
              </a:rPr>
              <a:t>Penguasaan</a:t>
            </a:r>
            <a:r>
              <a:rPr lang="en-US" sz="2400" b="0" dirty="0" smtClean="0">
                <a:solidFill>
                  <a:schemeClr val="tx1"/>
                </a:solidFill>
                <a:latin typeface="Arial" pitchFamily="34" charset="0"/>
                <a:cs typeface="Arial" pitchFamily="34" charset="0"/>
              </a:rPr>
              <a:t> </a:t>
            </a:r>
            <a:r>
              <a:rPr lang="en-US" sz="2400" b="0" dirty="0" err="1" smtClean="0">
                <a:solidFill>
                  <a:schemeClr val="tx1"/>
                </a:solidFill>
                <a:latin typeface="Arial" pitchFamily="34" charset="0"/>
                <a:cs typeface="Arial" pitchFamily="34" charset="0"/>
              </a:rPr>
              <a:t>Muird</a:t>
            </a:r>
            <a:r>
              <a:rPr lang="en-US" sz="2400" b="0" dirty="0" smtClean="0">
                <a:solidFill>
                  <a:schemeClr val="tx1"/>
                </a:solidFill>
                <a:latin typeface="Arial" pitchFamily="34" charset="0"/>
                <a:cs typeface="Arial" pitchFamily="34" charset="0"/>
              </a:rPr>
              <a:t> </a:t>
            </a:r>
            <a:r>
              <a:rPr lang="en-US" sz="2400" b="0" dirty="0" err="1" smtClean="0">
                <a:solidFill>
                  <a:schemeClr val="tx1"/>
                </a:solidFill>
                <a:latin typeface="Arial" pitchFamily="34" charset="0"/>
                <a:cs typeface="Arial" pitchFamily="34" charset="0"/>
              </a:rPr>
              <a:t>Linus</a:t>
            </a:r>
            <a:r>
              <a:rPr lang="en-US" sz="2400" b="0" dirty="0" smtClean="0">
                <a:solidFill>
                  <a:schemeClr val="tx1"/>
                </a:solidFill>
                <a:latin typeface="Arial" pitchFamily="34" charset="0"/>
                <a:cs typeface="Arial" pitchFamily="34" charset="0"/>
              </a:rPr>
              <a:t>/</a:t>
            </a:r>
            <a:r>
              <a:rPr lang="en-US" sz="2400" b="0" dirty="0" err="1" smtClean="0">
                <a:solidFill>
                  <a:schemeClr val="tx1"/>
                </a:solidFill>
                <a:latin typeface="Arial" pitchFamily="34" charset="0"/>
                <a:cs typeface="Arial" pitchFamily="34" charset="0"/>
              </a:rPr>
              <a:t>Tegar</a:t>
            </a:r>
            <a:r>
              <a:rPr lang="en-US" sz="2400" b="0" dirty="0" smtClean="0">
                <a:solidFill>
                  <a:schemeClr val="tx1"/>
                </a:solidFill>
                <a:latin typeface="Arial" pitchFamily="34" charset="0"/>
                <a:cs typeface="Arial" pitchFamily="34" charset="0"/>
              </a:rPr>
              <a:t>;</a:t>
            </a:r>
            <a:br>
              <a:rPr lang="en-US" sz="2400" b="0" dirty="0" smtClean="0">
                <a:solidFill>
                  <a:schemeClr val="tx1"/>
                </a:solidFill>
                <a:latin typeface="Arial" pitchFamily="34" charset="0"/>
                <a:cs typeface="Arial" pitchFamily="34" charset="0"/>
              </a:rPr>
            </a:br>
            <a:r>
              <a:rPr lang="en-US" sz="2400" b="0" dirty="0" smtClean="0">
                <a:solidFill>
                  <a:schemeClr val="tx1"/>
                </a:solidFill>
                <a:latin typeface="Arial" pitchFamily="34" charset="0"/>
                <a:cs typeface="Arial" pitchFamily="34" charset="0"/>
              </a:rPr>
              <a:t/>
            </a:r>
            <a:br>
              <a:rPr lang="en-US" sz="2400" b="0" dirty="0" smtClean="0">
                <a:solidFill>
                  <a:schemeClr val="tx1"/>
                </a:solidFill>
                <a:latin typeface="Arial" pitchFamily="34" charset="0"/>
                <a:cs typeface="Arial" pitchFamily="34" charset="0"/>
              </a:rPr>
            </a:br>
            <a:r>
              <a:rPr lang="en-US" sz="2400" b="0" dirty="0" smtClean="0">
                <a:solidFill>
                  <a:schemeClr val="tx1"/>
                </a:solidFill>
                <a:latin typeface="Arial" pitchFamily="34" charset="0"/>
                <a:cs typeface="Arial" pitchFamily="34" charset="0"/>
              </a:rPr>
              <a:t/>
            </a:r>
            <a:br>
              <a:rPr lang="en-US" sz="2400" b="0" dirty="0" smtClean="0">
                <a:solidFill>
                  <a:schemeClr val="tx1"/>
                </a:solidFill>
                <a:latin typeface="Arial" pitchFamily="34" charset="0"/>
                <a:cs typeface="Arial" pitchFamily="34" charset="0"/>
              </a:rPr>
            </a:br>
            <a:r>
              <a:rPr lang="en-US" sz="2400" b="0" dirty="0" smtClean="0">
                <a:solidFill>
                  <a:schemeClr val="tx1"/>
                </a:solidFill>
                <a:latin typeface="Arial" pitchFamily="34" charset="0"/>
                <a:cs typeface="Arial" pitchFamily="34" charset="0"/>
              </a:rPr>
              <a:t/>
            </a:r>
            <a:br>
              <a:rPr lang="en-US" sz="2400" b="0" dirty="0" smtClean="0">
                <a:solidFill>
                  <a:schemeClr val="tx1"/>
                </a:solidFill>
                <a:latin typeface="Arial" pitchFamily="34" charset="0"/>
                <a:cs typeface="Arial" pitchFamily="34" charset="0"/>
              </a:rPr>
            </a:br>
            <a:r>
              <a:rPr lang="en-US" sz="2400" b="0" dirty="0" smtClean="0">
                <a:solidFill>
                  <a:schemeClr val="tx1"/>
                </a:solidFill>
                <a:latin typeface="Arial" pitchFamily="34" charset="0"/>
                <a:cs typeface="Arial" pitchFamily="34" charset="0"/>
              </a:rPr>
              <a:t/>
            </a:r>
            <a:br>
              <a:rPr lang="en-US" sz="2400" b="0" dirty="0" smtClean="0">
                <a:solidFill>
                  <a:schemeClr val="tx1"/>
                </a:solidFill>
                <a:latin typeface="Arial" pitchFamily="34" charset="0"/>
                <a:cs typeface="Arial" pitchFamily="34" charset="0"/>
              </a:rPr>
            </a:br>
            <a:r>
              <a:rPr lang="en-US" sz="2400" b="0" dirty="0" smtClean="0">
                <a:solidFill>
                  <a:schemeClr val="tx1"/>
                </a:solidFill>
                <a:latin typeface="Arial" pitchFamily="34" charset="0"/>
                <a:cs typeface="Arial" pitchFamily="34" charset="0"/>
              </a:rPr>
              <a:t/>
            </a:r>
            <a:br>
              <a:rPr lang="en-US" sz="2400" b="0" dirty="0" smtClean="0">
                <a:solidFill>
                  <a:schemeClr val="tx1"/>
                </a:solidFill>
                <a:latin typeface="Arial" pitchFamily="34" charset="0"/>
                <a:cs typeface="Arial" pitchFamily="34" charset="0"/>
              </a:rPr>
            </a:br>
            <a:r>
              <a:rPr lang="en-US" sz="2400" b="0" dirty="0" smtClean="0">
                <a:solidFill>
                  <a:schemeClr val="tx1"/>
                </a:solidFill>
                <a:latin typeface="Arial" pitchFamily="34" charset="0"/>
                <a:cs typeface="Arial" pitchFamily="34" charset="0"/>
              </a:rPr>
              <a:t/>
            </a:r>
            <a:br>
              <a:rPr lang="en-US" sz="2400" b="0" dirty="0" smtClean="0">
                <a:solidFill>
                  <a:schemeClr val="tx1"/>
                </a:solidFill>
                <a:latin typeface="Arial" pitchFamily="34" charset="0"/>
                <a:cs typeface="Arial" pitchFamily="34" charset="0"/>
              </a:rPr>
            </a:br>
            <a:r>
              <a:rPr lang="en-US" sz="2400" b="0" dirty="0" smtClean="0">
                <a:solidFill>
                  <a:schemeClr val="tx1"/>
                </a:solidFill>
                <a:latin typeface="Arial" pitchFamily="34" charset="0"/>
                <a:cs typeface="Arial" pitchFamily="34" charset="0"/>
              </a:rPr>
              <a:t/>
            </a:r>
            <a:br>
              <a:rPr lang="en-US" sz="2400" b="0" dirty="0" smtClean="0">
                <a:solidFill>
                  <a:schemeClr val="tx1"/>
                </a:solidFill>
                <a:latin typeface="Arial" pitchFamily="34" charset="0"/>
                <a:cs typeface="Arial" pitchFamily="34" charset="0"/>
              </a:rPr>
            </a:br>
            <a:r>
              <a:rPr lang="en-US" sz="2400" b="0" dirty="0" smtClean="0">
                <a:solidFill>
                  <a:schemeClr val="tx1"/>
                </a:solidFill>
                <a:latin typeface="Arial" pitchFamily="34" charset="0"/>
                <a:cs typeface="Arial" pitchFamily="34" charset="0"/>
              </a:rPr>
              <a:t/>
            </a:r>
            <a:br>
              <a:rPr lang="en-US" sz="2400" b="0" dirty="0" smtClean="0">
                <a:solidFill>
                  <a:schemeClr val="tx1"/>
                </a:solidFill>
                <a:latin typeface="Arial" pitchFamily="34" charset="0"/>
                <a:cs typeface="Arial" pitchFamily="34" charset="0"/>
              </a:rPr>
            </a:br>
            <a:r>
              <a:rPr lang="en-US" sz="2400" b="0" dirty="0" smtClean="0">
                <a:solidFill>
                  <a:schemeClr val="tx1"/>
                </a:solidFill>
                <a:latin typeface="Arial" pitchFamily="34" charset="0"/>
                <a:cs typeface="Arial" pitchFamily="34" charset="0"/>
              </a:rPr>
              <a:t/>
            </a:r>
            <a:br>
              <a:rPr lang="en-US" sz="2400" b="0" dirty="0" smtClean="0">
                <a:solidFill>
                  <a:schemeClr val="tx1"/>
                </a:solidFill>
                <a:latin typeface="Arial" pitchFamily="34" charset="0"/>
                <a:cs typeface="Arial" pitchFamily="34" charset="0"/>
              </a:rPr>
            </a:br>
            <a:r>
              <a:rPr lang="en-US" sz="2400" b="0" dirty="0" smtClean="0">
                <a:solidFill>
                  <a:schemeClr val="tx1"/>
                </a:solidFill>
                <a:latin typeface="Arial" pitchFamily="34" charset="0"/>
                <a:cs typeface="Arial" pitchFamily="34" charset="0"/>
              </a:rPr>
              <a:t/>
            </a:r>
            <a:br>
              <a:rPr lang="en-US" sz="2400" b="0" dirty="0" smtClean="0">
                <a:solidFill>
                  <a:schemeClr val="tx1"/>
                </a:solidFill>
                <a:latin typeface="Arial" pitchFamily="34" charset="0"/>
                <a:cs typeface="Arial" pitchFamily="34" charset="0"/>
              </a:rPr>
            </a:br>
            <a:endParaRPr lang="en-US" sz="2400" b="0" dirty="0">
              <a:solidFill>
                <a:schemeClr val="tx1"/>
              </a:solidFill>
              <a:latin typeface="Arial" pitchFamily="34" charset="0"/>
              <a:cs typeface="Arial" pitchFamily="34" charset="0"/>
            </a:endParaRPr>
          </a:p>
        </p:txBody>
      </p:sp>
      <p:graphicFrame>
        <p:nvGraphicFramePr>
          <p:cNvPr id="3" name="Table 2"/>
          <p:cNvGraphicFramePr>
            <a:graphicFrameLocks noGrp="1"/>
          </p:cNvGraphicFramePr>
          <p:nvPr/>
        </p:nvGraphicFramePr>
        <p:xfrm>
          <a:off x="609600" y="2209800"/>
          <a:ext cx="8153400" cy="2595880"/>
        </p:xfrm>
        <a:graphic>
          <a:graphicData uri="http://schemas.openxmlformats.org/drawingml/2006/table">
            <a:tbl>
              <a:tblPr firstRow="1" bandRow="1">
                <a:tableStyleId>{073A0DAA-6AF3-43AB-8588-CEC1D06C72B9}</a:tableStyleId>
              </a:tblPr>
              <a:tblGrid>
                <a:gridCol w="2438400"/>
                <a:gridCol w="457200"/>
                <a:gridCol w="457200"/>
                <a:gridCol w="457200"/>
                <a:gridCol w="457200"/>
                <a:gridCol w="457200"/>
                <a:gridCol w="457200"/>
                <a:gridCol w="457200"/>
                <a:gridCol w="457200"/>
                <a:gridCol w="457200"/>
                <a:gridCol w="533400"/>
                <a:gridCol w="533400"/>
                <a:gridCol w="533400"/>
              </a:tblGrid>
              <a:tr h="370840">
                <a:tc gridSpan="13">
                  <a:txBody>
                    <a:bodyPr/>
                    <a:lstStyle/>
                    <a:p>
                      <a:r>
                        <a:rPr lang="en-US" dirty="0" smtClean="0"/>
                        <a:t>LITERASI   (KOHORT</a:t>
                      </a:r>
                      <a:r>
                        <a:rPr lang="en-US" baseline="0" dirty="0" smtClean="0"/>
                        <a:t> 2/ 2013 )</a:t>
                      </a:r>
                      <a:endParaRPr lang="en-US"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70840">
                <a:tc>
                  <a:txBody>
                    <a:bodyPr/>
                    <a:lstStyle/>
                    <a:p>
                      <a:r>
                        <a:rPr lang="en-US" b="1" dirty="0" smtClean="0"/>
                        <a:t>NAMA  MURID</a:t>
                      </a:r>
                      <a:endParaRPr lang="en-US"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en-US" b="1" dirty="0" smtClean="0"/>
                        <a:t>1</a:t>
                      </a:r>
                      <a:endParaRPr lang="en-US"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en-US" b="1" dirty="0" smtClean="0"/>
                        <a:t>2</a:t>
                      </a:r>
                      <a:endParaRPr lang="en-US"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en-US" b="1" dirty="0" smtClean="0"/>
                        <a:t>3</a:t>
                      </a:r>
                      <a:endParaRPr lang="en-US"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en-US" b="1" dirty="0" smtClean="0"/>
                        <a:t>4</a:t>
                      </a:r>
                      <a:endParaRPr lang="en-US"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en-US" b="1" dirty="0" smtClean="0"/>
                        <a:t>5</a:t>
                      </a:r>
                      <a:endParaRPr lang="en-US"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en-US" b="1" dirty="0" smtClean="0"/>
                        <a:t>6</a:t>
                      </a:r>
                      <a:endParaRPr lang="en-US"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en-US" b="1" dirty="0" smtClean="0"/>
                        <a:t>7</a:t>
                      </a:r>
                      <a:endParaRPr lang="en-US"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en-US" b="1" dirty="0" smtClean="0"/>
                        <a:t>8</a:t>
                      </a:r>
                      <a:endParaRPr lang="en-US"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en-US" b="1" dirty="0" smtClean="0"/>
                        <a:t>9</a:t>
                      </a:r>
                      <a:endParaRPr lang="en-US"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en-US" b="1" dirty="0" smtClean="0"/>
                        <a:t>10</a:t>
                      </a:r>
                      <a:endParaRPr lang="en-US"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en-US" b="1" dirty="0" smtClean="0"/>
                        <a:t>11</a:t>
                      </a:r>
                      <a:endParaRPr lang="en-US"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en-US" b="1" dirty="0" smtClean="0"/>
                        <a:t>12</a:t>
                      </a:r>
                      <a:endParaRPr lang="en-US" b="1"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r>
              <a:tr h="370840">
                <a:tc>
                  <a:txBody>
                    <a:bodyPr/>
                    <a:lstStyle/>
                    <a:p>
                      <a:r>
                        <a:rPr lang="en-US" dirty="0" smtClean="0"/>
                        <a:t>Ali</a:t>
                      </a:r>
                      <a:r>
                        <a:rPr lang="en-US" baseline="0" dirty="0" smtClean="0"/>
                        <a:t> bin </a:t>
                      </a:r>
                      <a:r>
                        <a:rPr lang="en-US" baseline="0" dirty="0" err="1" smtClean="0"/>
                        <a:t>Jusoh</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dirty="0" err="1" smtClean="0"/>
                        <a:t>Aminah</a:t>
                      </a:r>
                      <a:r>
                        <a:rPr lang="en-US" dirty="0" smtClean="0"/>
                        <a:t> </a:t>
                      </a:r>
                      <a:r>
                        <a:rPr lang="en-US" dirty="0" err="1" smtClean="0"/>
                        <a:t>bt.</a:t>
                      </a:r>
                      <a:r>
                        <a:rPr lang="en-US" dirty="0" smtClean="0"/>
                        <a:t> </a:t>
                      </a:r>
                      <a:r>
                        <a:rPr lang="en-US" dirty="0" err="1" smtClean="0"/>
                        <a:t>Mamat</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130</TotalTime>
  <Words>623</Words>
  <Application>Microsoft Office PowerPoint</Application>
  <PresentationFormat>On-screen Show (4:3)</PresentationFormat>
  <Paragraphs>158</Paragraphs>
  <Slides>21</Slides>
  <Notes>4</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Aspect</vt:lpstr>
      <vt:lpstr>Slide 1</vt:lpstr>
      <vt:lpstr>Slide 2</vt:lpstr>
      <vt:lpstr>       ALAT PENGUKUR;   Seseorang murid itu berstatus    TEGAR / LINUS/ARUS PERDANA  diukur melalui SARINGAN.     Saringan dibuat  berdasarkan    Konstruk yang ditetapkan    sebanyak 12.  Tahun 2013- Saringan hanya 2                           kali sahaja.                               </vt:lpstr>
      <vt:lpstr>Slide 4</vt:lpstr>
      <vt:lpstr>Slide 5</vt:lpstr>
      <vt:lpstr>Slide 6</vt:lpstr>
      <vt:lpstr>Slide 7</vt:lpstr>
      <vt:lpstr>           APA YANG PERLU GURU BUAT;  1. Guru perlu mengajar berdasarkan konstrak yang murid tidak        kuasai. 2. Guru perlu guna modul yang dibekalkan semasa PdP. 3. PdP guru mestilah berfokus (Kpd murid dan konstruk) 4. Guru perlu kreatif dalam PdP ( Guna bahan bantu/kaedah) 5. Proses PdP (membaca dan menulis) 6. Beri latihan di rumah (Minta sokongan ibu bapa) 7. Periksa kerja murid (Bimbing kesalahan murid/Beri pujian) 8. Isi tahap pencapaian murid dalam rekod penguasaan       konstruk.  9. Lapor tahap pencapaian murid dalam mesyuarat (Rancang      program khusus)                   </vt:lpstr>
      <vt:lpstr>Borang Penguasaan Muird Linus/Tegar;           </vt:lpstr>
      <vt:lpstr> PERANAN GURU PEMULIHAN:  1. Membantu guru Linus membuat      saringan MBK.      2. Mengajar murid Linus Tegar. 3. Mengajar murid Linus yang masih        berada di Konstrak rendah.  4. Menyediakan RHP 5. Menggunakan modul Linus dalam P&amp;P. 6. Isi borang tahap penguasaan murid. 7. Melaporkan perkembangan murid L / T setiap      kali mesyuarat.         </vt:lpstr>
      <vt:lpstr>            CONTOH FORMAT RHP;              Tajuk   :             Kemahiran  :             Objektif  :             Aktiviti  :             Refleksi/Impak:        RANCANGAN TAHUNAN;        1.Senarai semua kemahiran      2.Tampal/sisip di poket buku                    ringkasan.   </vt:lpstr>
      <vt:lpstr>PROSES SARINGAN LITERASI;  1. Guru mesti baca dan faham manual       saringan baik lisan / menulis. 2. Menjalankan saringan dan bukan ujian. 3. Guru mesti periksa soalan saringan murid. 4. Guru perlu isi borang BPPI individu. 5. Hanya guru yang mengajar BM sahaja     yang boleh saring Literasi.  </vt:lpstr>
      <vt:lpstr>KEKUATAN DAN KELEMAHAN P&amp;P GURU</vt:lpstr>
      <vt:lpstr>    CONTOH KELAS LINUS &amp; PdP LINUS     </vt:lpstr>
      <vt:lpstr>Slide 15</vt:lpstr>
      <vt:lpstr>Slide 16</vt:lpstr>
      <vt:lpstr>Pengajaran dan pembelajaran murid linus</vt:lpstr>
      <vt:lpstr>Slide 18</vt:lpstr>
      <vt:lpstr>Latih tubi bacaan di bilik linus</vt:lpstr>
      <vt:lpstr>Program mentor mentee di bilik linus</vt:lpstr>
      <vt:lpstr>DAUN SELASIH DAUN KELADI, TERIMA KASIH  JUMPA LAGI.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LINUS</dc:creator>
  <cp:lastModifiedBy>LINUS</cp:lastModifiedBy>
  <cp:revision>18</cp:revision>
  <dcterms:created xsi:type="dcterms:W3CDTF">2006-08-16T00:00:00Z</dcterms:created>
  <dcterms:modified xsi:type="dcterms:W3CDTF">2013-02-05T14:31:07Z</dcterms:modified>
</cp:coreProperties>
</file>