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90" r:id="rId2"/>
    <p:sldId id="272" r:id="rId3"/>
    <p:sldId id="273" r:id="rId4"/>
    <p:sldId id="274" r:id="rId5"/>
    <p:sldId id="275" r:id="rId6"/>
    <p:sldId id="276" r:id="rId7"/>
    <p:sldId id="281" r:id="rId8"/>
    <p:sldId id="278" r:id="rId9"/>
    <p:sldId id="279" r:id="rId10"/>
    <p:sldId id="280" r:id="rId11"/>
    <p:sldId id="282" r:id="rId12"/>
    <p:sldId id="283" r:id="rId13"/>
    <p:sldId id="284" r:id="rId14"/>
    <p:sldId id="285" r:id="rId15"/>
    <p:sldId id="286" r:id="rId16"/>
    <p:sldId id="287" r:id="rId17"/>
    <p:sldId id="288" r:id="rId18"/>
    <p:sldId id="289" r:id="rId19"/>
    <p:sldId id="291" r:id="rId20"/>
    <p:sldId id="26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A19461-7D33-4A83-8FC5-E0ABB79E5138}" type="datetimeFigureOut">
              <a:rPr lang="en-US" smtClean="0"/>
              <a:pPr/>
              <a:t>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6090A-B1D3-4499-9FA4-56DED95B132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F722A6B-97BD-430E-9727-8692649EF08A}" type="datetimeFigureOut">
              <a:rPr lang="en-US" smtClean="0"/>
              <a:pPr/>
              <a:t>2/6/2013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A519571-CCCF-4A2F-9A03-77AB8A448A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722A6B-97BD-430E-9727-8692649EF08A}"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19571-CCCF-4A2F-9A03-77AB8A448A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722A6B-97BD-430E-9727-8692649EF08A}"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19571-CCCF-4A2F-9A03-77AB8A448A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F722A6B-97BD-430E-9727-8692649EF08A}" type="datetimeFigureOut">
              <a:rPr lang="en-US" smtClean="0"/>
              <a:pPr/>
              <a:t>2/6/2013</a:t>
            </a:fld>
            <a:endParaRPr lang="en-US"/>
          </a:p>
        </p:txBody>
      </p:sp>
      <p:sp>
        <p:nvSpPr>
          <p:cNvPr id="9" name="Slide Number Placeholder 8"/>
          <p:cNvSpPr>
            <a:spLocks noGrp="1"/>
          </p:cNvSpPr>
          <p:nvPr>
            <p:ph type="sldNum" sz="quarter" idx="15"/>
          </p:nvPr>
        </p:nvSpPr>
        <p:spPr/>
        <p:txBody>
          <a:bodyPr rtlCol="0"/>
          <a:lstStyle/>
          <a:p>
            <a:fld id="{0A519571-CCCF-4A2F-9A03-77AB8A448A2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F722A6B-97BD-430E-9727-8692649EF08A}" type="datetimeFigureOut">
              <a:rPr lang="en-US" smtClean="0"/>
              <a:pPr/>
              <a:t>2/6/2013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A519571-CCCF-4A2F-9A03-77AB8A448A2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F722A6B-97BD-430E-9727-8692649EF08A}" type="datetimeFigureOut">
              <a:rPr lang="en-US" smtClean="0"/>
              <a:pPr/>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19571-CCCF-4A2F-9A03-77AB8A448A29}"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F722A6B-97BD-430E-9727-8692649EF08A}" type="datetimeFigureOut">
              <a:rPr lang="en-US" smtClean="0"/>
              <a:pPr/>
              <a:t>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519571-CCCF-4A2F-9A03-77AB8A448A29}"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F722A6B-97BD-430E-9727-8692649EF08A}" type="datetimeFigureOut">
              <a:rPr lang="en-US" smtClean="0"/>
              <a:pPr/>
              <a:t>2/6/2013</a:t>
            </a:fld>
            <a:endParaRPr lang="en-US"/>
          </a:p>
        </p:txBody>
      </p:sp>
      <p:sp>
        <p:nvSpPr>
          <p:cNvPr id="7" name="Slide Number Placeholder 6"/>
          <p:cNvSpPr>
            <a:spLocks noGrp="1"/>
          </p:cNvSpPr>
          <p:nvPr>
            <p:ph type="sldNum" sz="quarter" idx="11"/>
          </p:nvPr>
        </p:nvSpPr>
        <p:spPr/>
        <p:txBody>
          <a:bodyPr rtlCol="0"/>
          <a:lstStyle/>
          <a:p>
            <a:fld id="{0A519571-CCCF-4A2F-9A03-77AB8A448A2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722A6B-97BD-430E-9727-8692649EF08A}" type="datetimeFigureOut">
              <a:rPr lang="en-US" smtClean="0"/>
              <a:pPr/>
              <a:t>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519571-CCCF-4A2F-9A03-77AB8A448A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F722A6B-97BD-430E-9727-8692649EF08A}" type="datetimeFigureOut">
              <a:rPr lang="en-US" smtClean="0"/>
              <a:pPr/>
              <a:t>2/6/2013</a:t>
            </a:fld>
            <a:endParaRPr lang="en-US"/>
          </a:p>
        </p:txBody>
      </p:sp>
      <p:sp>
        <p:nvSpPr>
          <p:cNvPr id="22" name="Slide Number Placeholder 21"/>
          <p:cNvSpPr>
            <a:spLocks noGrp="1"/>
          </p:cNvSpPr>
          <p:nvPr>
            <p:ph type="sldNum" sz="quarter" idx="15"/>
          </p:nvPr>
        </p:nvSpPr>
        <p:spPr/>
        <p:txBody>
          <a:bodyPr rtlCol="0"/>
          <a:lstStyle/>
          <a:p>
            <a:fld id="{0A519571-CCCF-4A2F-9A03-77AB8A448A2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F722A6B-97BD-430E-9727-8692649EF08A}" type="datetimeFigureOut">
              <a:rPr lang="en-US" smtClean="0"/>
              <a:pPr/>
              <a:t>2/6/2013</a:t>
            </a:fld>
            <a:endParaRPr lang="en-US"/>
          </a:p>
        </p:txBody>
      </p:sp>
      <p:sp>
        <p:nvSpPr>
          <p:cNvPr id="18" name="Slide Number Placeholder 17"/>
          <p:cNvSpPr>
            <a:spLocks noGrp="1"/>
          </p:cNvSpPr>
          <p:nvPr>
            <p:ph type="sldNum" sz="quarter" idx="11"/>
          </p:nvPr>
        </p:nvSpPr>
        <p:spPr/>
        <p:txBody>
          <a:bodyPr rtlCol="0"/>
          <a:lstStyle/>
          <a:p>
            <a:fld id="{0A519571-CCCF-4A2F-9A03-77AB8A448A2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F722A6B-97BD-430E-9727-8692649EF08A}" type="datetimeFigureOut">
              <a:rPr lang="en-US" smtClean="0"/>
              <a:pPr/>
              <a:t>2/6/2013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A519571-CCCF-4A2F-9A03-77AB8A448A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_20130206_081250.jpg"/>
          <p:cNvPicPr>
            <a:picLocks noChangeAspect="1"/>
          </p:cNvPicPr>
          <p:nvPr/>
        </p:nvPicPr>
        <p:blipFill>
          <a:blip r:embed="rId2" cstate="print"/>
          <a:stretch>
            <a:fillRect/>
          </a:stretch>
        </p:blipFill>
        <p:spPr>
          <a:xfrm>
            <a:off x="0" y="0"/>
            <a:ext cx="9144000" cy="6858000"/>
          </a:xfrm>
          <a:prstGeom prst="rect">
            <a:avLst/>
          </a:prstGeom>
        </p:spPr>
      </p:pic>
      <p:sp>
        <p:nvSpPr>
          <p:cNvPr id="4" name="Title 1"/>
          <p:cNvSpPr txBox="1">
            <a:spLocks/>
          </p:cNvSpPr>
          <p:nvPr/>
        </p:nvSpPr>
        <p:spPr>
          <a:xfrm>
            <a:off x="762000" y="3200400"/>
            <a:ext cx="7848600" cy="2667000"/>
          </a:xfrm>
          <a:prstGeom prst="rect">
            <a:avLst/>
          </a:prstGeom>
        </p:spPr>
        <p:txBody>
          <a:bodyPr vert="horz"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8800" b="0" i="0" u="none" strike="noStrike" kern="1200" cap="small" spc="50" normalizeH="0" baseline="0" noProof="0" dirty="0" smtClean="0">
                <a:ln w="11430"/>
                <a:solidFill>
                  <a:srgbClr val="FF0000"/>
                </a:solidFill>
                <a:effectLst>
                  <a:outerShdw blurRad="76200" dist="50800" dir="5400000" algn="tl" rotWithShape="0">
                    <a:srgbClr val="000000">
                      <a:alpha val="65000"/>
                    </a:srgbClr>
                  </a:outerShdw>
                </a:effectLst>
                <a:uLnTx/>
                <a:uFillTx/>
                <a:latin typeface="+mj-lt"/>
                <a:ea typeface="+mj-ea"/>
                <a:cs typeface="+mj-cs"/>
              </a:rPr>
              <a:t>LINUS 2.0</a:t>
            </a:r>
            <a: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4000" b="0" i="0" u="none" strike="noStrike" kern="1200" cap="small"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t>
            </a:r>
            <a:endParaRPr kumimoji="0" lang="en-US" sz="4000" b="0" i="0" u="none" strike="noStrike" kern="1200" cap="small"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endParaRPr>
          </a:p>
        </p:txBody>
      </p:sp>
      <p:pic>
        <p:nvPicPr>
          <p:cNvPr id="5" name="Picture 6" descr="PPDS.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7620000" y="4953000"/>
            <a:ext cx="1143000" cy="1077913"/>
          </a:xfrm>
          <a:prstGeom prst="rect">
            <a:avLst/>
          </a:prstGeom>
          <a:noFill/>
          <a:ln w="9525">
            <a:noFill/>
            <a:miter lim="800000"/>
            <a:headEnd/>
            <a:tailEnd/>
          </a:ln>
        </p:spPr>
      </p:pic>
      <p:pic>
        <p:nvPicPr>
          <p:cNvPr id="6" name="Picture 7" descr="Kerajaan Malaysia (Colour).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3048000" y="4956175"/>
            <a:ext cx="1371600" cy="1139825"/>
          </a:xfrm>
          <a:prstGeom prst="rect">
            <a:avLst/>
          </a:prstGeom>
          <a:noFill/>
          <a:ln w="9525">
            <a:noFill/>
            <a:miter lim="800000"/>
            <a:headEnd/>
            <a:tailEnd/>
          </a:ln>
        </p:spPr>
      </p:pic>
      <p:pic>
        <p:nvPicPr>
          <p:cNvPr id="7" name="Picture 8" descr="jpn_logo_c.JPG"/>
          <p:cNvPicPr>
            <a:picLocks noChangeAspect="1"/>
          </p:cNvPicPr>
          <p:nvPr/>
        </p:nvPicPr>
        <p:blipFill>
          <a:blip r:embed="rId5" cstate="print">
            <a:clrChange>
              <a:clrFrom>
                <a:srgbClr val="FFFAFE"/>
              </a:clrFrom>
              <a:clrTo>
                <a:srgbClr val="FFFAFE">
                  <a:alpha val="0"/>
                </a:srgbClr>
              </a:clrTo>
            </a:clrChange>
          </a:blip>
          <a:srcRect/>
          <a:stretch>
            <a:fillRect/>
          </a:stretch>
        </p:blipFill>
        <p:spPr bwMode="auto">
          <a:xfrm>
            <a:off x="5562600" y="4986337"/>
            <a:ext cx="914400" cy="1033463"/>
          </a:xfrm>
          <a:prstGeom prst="rect">
            <a:avLst/>
          </a:prstGeom>
          <a:noFill/>
          <a:ln w="9525">
            <a:noFill/>
            <a:miter lim="800000"/>
            <a:headEnd/>
            <a:tailEnd/>
          </a:ln>
        </p:spPr>
      </p:pic>
      <p:pic>
        <p:nvPicPr>
          <p:cNvPr id="8" name="Picture 9" descr="logo_kpm_150_soft.jpg"/>
          <p:cNvPicPr>
            <a:picLocks noChangeAspect="1"/>
          </p:cNvPicPr>
          <p:nvPr/>
        </p:nvPicPr>
        <p:blipFill>
          <a:blip r:embed="rId6" cstate="print">
            <a:clrChange>
              <a:clrFrom>
                <a:srgbClr val="FFFFFF"/>
              </a:clrFrom>
              <a:clrTo>
                <a:srgbClr val="FFFFFF">
                  <a:alpha val="0"/>
                </a:srgbClr>
              </a:clrTo>
            </a:clrChange>
          </a:blip>
          <a:srcRect/>
          <a:stretch>
            <a:fillRect/>
          </a:stretch>
        </p:blipFill>
        <p:spPr bwMode="auto">
          <a:xfrm>
            <a:off x="685800" y="4953000"/>
            <a:ext cx="10668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09600" y="228600"/>
            <a:ext cx="7772400" cy="6781800"/>
          </a:xfrm>
        </p:spPr>
        <p:txBody>
          <a:bodyPr rtlCol="0">
            <a:noAutofit/>
          </a:bodyPr>
          <a:lstStyle/>
          <a:p>
            <a:pPr algn="l" eaLnBrk="1" fontAlgn="auto" hangingPunct="1">
              <a:spcAft>
                <a:spcPts val="0"/>
              </a:spcAft>
              <a:defRPr/>
            </a:pPr>
            <a:r>
              <a:rPr lang="en-US" sz="2000" b="0" u="sng" dirty="0" smtClean="0">
                <a:solidFill>
                  <a:schemeClr val="tx1"/>
                </a:solidFill>
              </a:rPr>
              <a:t/>
            </a:r>
            <a:br>
              <a:rPr lang="en-US" sz="2000" b="0" u="sng" dirty="0" smtClean="0">
                <a:solidFill>
                  <a:schemeClr val="tx1"/>
                </a:solidFill>
              </a:rPr>
            </a:br>
            <a:r>
              <a:rPr lang="en-US" sz="2600" b="0" u="sng" dirty="0" err="1" smtClean="0">
                <a:solidFill>
                  <a:schemeClr val="tx1"/>
                </a:solidFill>
              </a:rPr>
              <a:t>Peranan</a:t>
            </a:r>
            <a:r>
              <a:rPr lang="en-US" sz="2600" b="0" u="sng" dirty="0" smtClean="0">
                <a:solidFill>
                  <a:schemeClr val="tx1"/>
                </a:solidFill>
              </a:rPr>
              <a:t> guru </a:t>
            </a:r>
            <a:r>
              <a:rPr lang="en-US" sz="2600" b="0" u="sng" dirty="0" err="1" smtClean="0">
                <a:solidFill>
                  <a:schemeClr val="tx1"/>
                </a:solidFill>
              </a:rPr>
              <a:t>pemulihan</a:t>
            </a:r>
            <a:r>
              <a:rPr lang="en-US" sz="2000" b="0" u="sng" dirty="0" smtClean="0">
                <a:solidFill>
                  <a:schemeClr val="tx1"/>
                </a:solidFill>
              </a:rPr>
              <a:t/>
            </a:r>
            <a:br>
              <a:rPr lang="en-US" sz="2000" b="0" u="sng" dirty="0" smtClean="0">
                <a:solidFill>
                  <a:schemeClr val="tx1"/>
                </a:solidFill>
              </a:rPr>
            </a:br>
            <a:r>
              <a:rPr lang="en-US" sz="2000" b="0" u="sng" dirty="0" smtClean="0">
                <a:solidFill>
                  <a:schemeClr val="tx1"/>
                </a:solidFill>
              </a:rPr>
              <a:t/>
            </a:r>
            <a:br>
              <a:rPr lang="en-US" sz="2000" b="0" u="sng" dirty="0" smtClean="0">
                <a:solidFill>
                  <a:schemeClr val="tx1"/>
                </a:solidFill>
              </a:rPr>
            </a:br>
            <a:r>
              <a:rPr lang="en-US" sz="2000" b="0" dirty="0" smtClean="0">
                <a:solidFill>
                  <a:schemeClr val="tx1"/>
                </a:solidFill>
              </a:rPr>
              <a:t>1. </a:t>
            </a:r>
            <a:r>
              <a:rPr lang="en-US" sz="2000" b="0" dirty="0" err="1" smtClean="0">
                <a:solidFill>
                  <a:schemeClr val="tx1"/>
                </a:solidFill>
              </a:rPr>
              <a:t>Melaksanakan</a:t>
            </a:r>
            <a:r>
              <a:rPr lang="en-US" sz="2000" b="0" dirty="0" smtClean="0">
                <a:solidFill>
                  <a:schemeClr val="tx1"/>
                </a:solidFill>
              </a:rPr>
              <a:t> </a:t>
            </a:r>
            <a:r>
              <a:rPr lang="en-US" sz="2000" b="0" dirty="0" err="1" smtClean="0">
                <a:solidFill>
                  <a:schemeClr val="tx1"/>
                </a:solidFill>
              </a:rPr>
              <a:t>saringan</a:t>
            </a:r>
            <a:r>
              <a:rPr lang="en-US" sz="2000" b="0" dirty="0" smtClean="0">
                <a:solidFill>
                  <a:schemeClr val="tx1"/>
                </a:solidFill>
              </a:rPr>
              <a:t> </a:t>
            </a:r>
            <a:r>
              <a:rPr lang="en-US" sz="2000" b="0" dirty="0" err="1" smtClean="0">
                <a:solidFill>
                  <a:schemeClr val="tx1"/>
                </a:solidFill>
              </a:rPr>
              <a:t>bagi</a:t>
            </a:r>
            <a:r>
              <a:rPr lang="en-US" sz="2000" b="0" dirty="0" smtClean="0">
                <a:solidFill>
                  <a:schemeClr val="tx1"/>
                </a:solidFill>
              </a:rPr>
              <a:t> </a:t>
            </a:r>
            <a:r>
              <a:rPr lang="en-US" sz="2000" b="0" dirty="0" err="1" smtClean="0">
                <a:solidFill>
                  <a:schemeClr val="tx1"/>
                </a:solidFill>
              </a:rPr>
              <a:t>lisan</a:t>
            </a:r>
            <a:r>
              <a:rPr lang="en-US" sz="2000" b="0" dirty="0" smtClean="0">
                <a:solidFill>
                  <a:schemeClr val="tx1"/>
                </a:solidFill>
              </a:rPr>
              <a:t> </a:t>
            </a:r>
            <a:r>
              <a:rPr lang="en-US" sz="2000" b="0" dirty="0" err="1" smtClean="0">
                <a:solidFill>
                  <a:schemeClr val="tx1"/>
                </a:solidFill>
              </a:rPr>
              <a:t>dan</a:t>
            </a:r>
            <a:r>
              <a:rPr lang="en-US" sz="2000" b="0" dirty="0" smtClean="0">
                <a:solidFill>
                  <a:schemeClr val="tx1"/>
                </a:solidFill>
              </a:rPr>
              <a:t> </a:t>
            </a:r>
            <a:r>
              <a:rPr lang="en-US" sz="2000" b="0" dirty="0" err="1" smtClean="0">
                <a:solidFill>
                  <a:schemeClr val="tx1"/>
                </a:solidFill>
              </a:rPr>
              <a:t>bertulis</a:t>
            </a:r>
            <a:r>
              <a:rPr lang="en-US" sz="2000" b="0" dirty="0" smtClean="0">
                <a:solidFill>
                  <a:schemeClr val="tx1"/>
                </a:solidFill>
              </a:rPr>
              <a:t> </a:t>
            </a:r>
            <a:r>
              <a:rPr lang="en-US" sz="2000" b="0" dirty="0" err="1" smtClean="0">
                <a:solidFill>
                  <a:schemeClr val="tx1"/>
                </a:solidFill>
              </a:rPr>
              <a:t>dalam</a:t>
            </a:r>
            <a:r>
              <a:rPr lang="en-US" sz="2000" b="0" dirty="0" smtClean="0">
                <a:solidFill>
                  <a:schemeClr val="tx1"/>
                </a:solidFill>
              </a:rPr>
              <a:t> </a:t>
            </a:r>
            <a:r>
              <a:rPr lang="en-US" sz="2000" b="0" dirty="0" err="1" smtClean="0">
                <a:solidFill>
                  <a:schemeClr val="tx1"/>
                </a:solidFill>
              </a:rPr>
              <a:t>tempoh</a:t>
            </a:r>
            <a:r>
              <a:rPr lang="en-US" sz="2000" b="0" dirty="0" smtClean="0">
                <a:solidFill>
                  <a:schemeClr val="tx1"/>
                </a:solidFill>
              </a:rPr>
              <a:t> yang </a:t>
            </a:r>
            <a:r>
              <a:rPr lang="en-US" sz="2000" b="0" dirty="0" err="1" smtClean="0">
                <a:solidFill>
                  <a:schemeClr val="tx1"/>
                </a:solidFill>
              </a:rPr>
              <a:t>ditetapkan</a:t>
            </a:r>
            <a:r>
              <a:rPr lang="en-US" sz="2000" b="0" dirty="0" smtClean="0">
                <a:solidFill>
                  <a:schemeClr val="tx1"/>
                </a:solidFill>
              </a:rPr>
              <a:t> </a:t>
            </a:r>
            <a:r>
              <a:rPr lang="en-US" sz="2000" b="0" dirty="0" err="1" smtClean="0">
                <a:solidFill>
                  <a:schemeClr val="tx1"/>
                </a:solidFill>
              </a:rPr>
              <a:t>bersama-sama</a:t>
            </a:r>
            <a:r>
              <a:rPr lang="en-US" sz="2000" b="0" dirty="0" smtClean="0">
                <a:solidFill>
                  <a:schemeClr val="tx1"/>
                </a:solidFill>
              </a:rPr>
              <a:t> guru </a:t>
            </a:r>
            <a:r>
              <a:rPr lang="en-US" sz="2000" b="0" dirty="0" err="1" smtClean="0">
                <a:solidFill>
                  <a:schemeClr val="tx1"/>
                </a:solidFill>
              </a:rPr>
              <a:t>linus</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2. </a:t>
            </a:r>
            <a:r>
              <a:rPr lang="en-US" sz="2000" b="0" dirty="0" err="1" smtClean="0">
                <a:solidFill>
                  <a:schemeClr val="tx1"/>
                </a:solidFill>
              </a:rPr>
              <a:t>Membantu</a:t>
            </a:r>
            <a:r>
              <a:rPr lang="en-US" sz="2000" b="0" dirty="0" smtClean="0">
                <a:solidFill>
                  <a:schemeClr val="tx1"/>
                </a:solidFill>
              </a:rPr>
              <a:t> guru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dalam</a:t>
            </a:r>
            <a:r>
              <a:rPr lang="en-US" sz="2000" b="0" dirty="0" smtClean="0">
                <a:solidFill>
                  <a:schemeClr val="tx1"/>
                </a:solidFill>
              </a:rPr>
              <a:t> </a:t>
            </a:r>
            <a:r>
              <a:rPr lang="en-US" sz="2000" b="0" dirty="0" err="1" smtClean="0">
                <a:solidFill>
                  <a:schemeClr val="tx1"/>
                </a:solidFill>
              </a:rPr>
              <a:t>menyediakan</a:t>
            </a:r>
            <a:r>
              <a:rPr lang="en-US" sz="2000" b="0" dirty="0" smtClean="0">
                <a:solidFill>
                  <a:schemeClr val="tx1"/>
                </a:solidFill>
              </a:rPr>
              <a:t> media </a:t>
            </a:r>
            <a:r>
              <a:rPr lang="en-US" sz="2000" b="0" dirty="0" err="1" smtClean="0">
                <a:solidFill>
                  <a:schemeClr val="tx1"/>
                </a:solidFill>
              </a:rPr>
              <a:t>pengajaran</a:t>
            </a:r>
            <a:r>
              <a:rPr lang="en-US" sz="2000" b="0" dirty="0" smtClean="0">
                <a:solidFill>
                  <a:schemeClr val="tx1"/>
                </a:solidFill>
              </a:rPr>
              <a:t>.</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3. </a:t>
            </a:r>
            <a:r>
              <a:rPr lang="en-US" sz="2000" b="0" dirty="0" err="1" smtClean="0">
                <a:solidFill>
                  <a:schemeClr val="tx1"/>
                </a:solidFill>
              </a:rPr>
              <a:t>Merancang</a:t>
            </a:r>
            <a:r>
              <a:rPr lang="en-US" sz="2000" b="0" dirty="0" smtClean="0">
                <a:solidFill>
                  <a:schemeClr val="tx1"/>
                </a:solidFill>
              </a:rPr>
              <a:t> </a:t>
            </a:r>
            <a:r>
              <a:rPr lang="en-US" sz="2000" b="0" dirty="0" err="1" smtClean="0">
                <a:solidFill>
                  <a:schemeClr val="tx1"/>
                </a:solidFill>
              </a:rPr>
              <a:t>jadual</a:t>
            </a:r>
            <a:r>
              <a:rPr lang="en-US" sz="2000" b="0" dirty="0" smtClean="0">
                <a:solidFill>
                  <a:schemeClr val="tx1"/>
                </a:solidFill>
              </a:rPr>
              <a:t> </a:t>
            </a:r>
            <a:r>
              <a:rPr lang="en-US" sz="2000" b="0" dirty="0" err="1" smtClean="0">
                <a:solidFill>
                  <a:schemeClr val="tx1"/>
                </a:solidFill>
              </a:rPr>
              <a:t>waktu</a:t>
            </a:r>
            <a:r>
              <a:rPr lang="en-US" sz="2000" b="0" dirty="0" smtClean="0">
                <a:solidFill>
                  <a:schemeClr val="tx1"/>
                </a:solidFill>
              </a:rPr>
              <a:t> </a:t>
            </a:r>
            <a:r>
              <a:rPr lang="en-US" sz="2000" b="0" dirty="0" err="1" smtClean="0">
                <a:solidFill>
                  <a:schemeClr val="tx1"/>
                </a:solidFill>
              </a:rPr>
              <a:t>dan</a:t>
            </a:r>
            <a:r>
              <a:rPr lang="en-US" sz="2000" b="0" dirty="0" smtClean="0">
                <a:solidFill>
                  <a:schemeClr val="tx1"/>
                </a:solidFill>
              </a:rPr>
              <a:t> </a:t>
            </a:r>
            <a:r>
              <a:rPr lang="en-US" sz="2000" b="0" dirty="0" err="1" smtClean="0">
                <a:solidFill>
                  <a:schemeClr val="tx1"/>
                </a:solidFill>
              </a:rPr>
              <a:t>aktiviti</a:t>
            </a:r>
            <a:r>
              <a:rPr lang="en-US" sz="2000" b="0" dirty="0" smtClean="0">
                <a:solidFill>
                  <a:schemeClr val="tx1"/>
                </a:solidFill>
              </a:rPr>
              <a:t> </a:t>
            </a:r>
            <a:r>
              <a:rPr lang="en-US" sz="2000" b="0" dirty="0" err="1" smtClean="0">
                <a:solidFill>
                  <a:schemeClr val="tx1"/>
                </a:solidFill>
              </a:rPr>
              <a:t>untuk</a:t>
            </a:r>
            <a:r>
              <a:rPr lang="en-US" sz="2000" b="0" dirty="0" smtClean="0">
                <a:solidFill>
                  <a:schemeClr val="tx1"/>
                </a:solidFill>
              </a:rPr>
              <a:t> </a:t>
            </a:r>
            <a:r>
              <a:rPr lang="en-US" sz="2000" b="0" dirty="0" err="1" smtClean="0">
                <a:solidFill>
                  <a:schemeClr val="tx1"/>
                </a:solidFill>
              </a:rPr>
              <a:t>murid</a:t>
            </a:r>
            <a:r>
              <a:rPr lang="en-US" sz="2000" b="0" dirty="0" smtClean="0">
                <a:solidFill>
                  <a:schemeClr val="tx1"/>
                </a:solidFill>
              </a:rPr>
              <a:t>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tegar</a:t>
            </a:r>
            <a:r>
              <a:rPr lang="en-US" sz="2000" b="0" dirty="0" smtClean="0">
                <a:solidFill>
                  <a:schemeClr val="tx1"/>
                </a:solidFill>
              </a:rPr>
              <a:t> </a:t>
            </a:r>
            <a:r>
              <a:rPr lang="en-US" sz="2000" b="0" dirty="0" err="1" smtClean="0">
                <a:solidFill>
                  <a:schemeClr val="tx1"/>
                </a:solidFill>
              </a:rPr>
              <a:t>dan</a:t>
            </a:r>
            <a:r>
              <a:rPr lang="en-US" sz="2000" b="0" dirty="0" smtClean="0">
                <a:solidFill>
                  <a:schemeClr val="tx1"/>
                </a:solidFill>
              </a:rPr>
              <a:t> </a:t>
            </a:r>
            <a:r>
              <a:rPr lang="en-US" sz="2000" b="0" dirty="0" err="1" smtClean="0">
                <a:solidFill>
                  <a:schemeClr val="tx1"/>
                </a:solidFill>
              </a:rPr>
              <a:t>murid</a:t>
            </a:r>
            <a:r>
              <a:rPr lang="en-US" sz="2000" b="0" dirty="0" smtClean="0">
                <a:solidFill>
                  <a:schemeClr val="tx1"/>
                </a:solidFill>
              </a:rPr>
              <a:t> </a:t>
            </a:r>
            <a:r>
              <a:rPr lang="en-US" sz="2000" b="0" dirty="0" err="1" smtClean="0">
                <a:solidFill>
                  <a:schemeClr val="tx1"/>
                </a:solidFill>
              </a:rPr>
              <a:t>pemulihan</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4. </a:t>
            </a:r>
            <a:r>
              <a:rPr lang="en-US" sz="2000" b="0" dirty="0" err="1" smtClean="0">
                <a:solidFill>
                  <a:schemeClr val="tx1"/>
                </a:solidFill>
              </a:rPr>
              <a:t>Mengajar</a:t>
            </a:r>
            <a:r>
              <a:rPr lang="en-US" sz="2000" b="0" dirty="0" smtClean="0">
                <a:solidFill>
                  <a:schemeClr val="tx1"/>
                </a:solidFill>
              </a:rPr>
              <a:t> </a:t>
            </a:r>
            <a:r>
              <a:rPr lang="en-US" sz="2000" b="0" dirty="0" err="1" smtClean="0">
                <a:solidFill>
                  <a:schemeClr val="tx1"/>
                </a:solidFill>
              </a:rPr>
              <a:t>murid</a:t>
            </a:r>
            <a:r>
              <a:rPr lang="en-US" sz="2000" b="0" dirty="0" smtClean="0">
                <a:solidFill>
                  <a:schemeClr val="tx1"/>
                </a:solidFill>
              </a:rPr>
              <a:t>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tegar</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5. </a:t>
            </a:r>
            <a:r>
              <a:rPr lang="en-US" sz="2000" b="0" dirty="0" err="1" smtClean="0">
                <a:solidFill>
                  <a:schemeClr val="tx1"/>
                </a:solidFill>
              </a:rPr>
              <a:t>Menjadi</a:t>
            </a:r>
            <a:r>
              <a:rPr lang="en-US" sz="2000" b="0" dirty="0" smtClean="0">
                <a:solidFill>
                  <a:schemeClr val="tx1"/>
                </a:solidFill>
              </a:rPr>
              <a:t> </a:t>
            </a:r>
            <a:r>
              <a:rPr lang="en-US" sz="2000" b="0" dirty="0" err="1" smtClean="0">
                <a:solidFill>
                  <a:schemeClr val="tx1"/>
                </a:solidFill>
              </a:rPr>
              <a:t>ahli</a:t>
            </a:r>
            <a:r>
              <a:rPr lang="en-US" sz="2000" b="0" dirty="0" smtClean="0">
                <a:solidFill>
                  <a:schemeClr val="tx1"/>
                </a:solidFill>
              </a:rPr>
              <a:t> </a:t>
            </a:r>
            <a:r>
              <a:rPr lang="en-US" sz="2000" b="0" dirty="0" err="1" smtClean="0">
                <a:solidFill>
                  <a:schemeClr val="tx1"/>
                </a:solidFill>
              </a:rPr>
              <a:t>jawatan</a:t>
            </a:r>
            <a:r>
              <a:rPr lang="en-US" sz="2000" b="0" dirty="0" smtClean="0">
                <a:solidFill>
                  <a:schemeClr val="tx1"/>
                </a:solidFill>
              </a:rPr>
              <a:t> </a:t>
            </a:r>
            <a:r>
              <a:rPr lang="en-US" sz="2000" b="0" dirty="0" err="1" smtClean="0">
                <a:solidFill>
                  <a:schemeClr val="tx1"/>
                </a:solidFill>
              </a:rPr>
              <a:t>kuasa</a:t>
            </a:r>
            <a:r>
              <a:rPr lang="en-US" sz="2000" b="0" dirty="0" smtClean="0">
                <a:solidFill>
                  <a:schemeClr val="tx1"/>
                </a:solidFill>
              </a:rPr>
              <a:t> Program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di</a:t>
            </a:r>
            <a:r>
              <a:rPr lang="en-US" sz="2000" b="0" dirty="0" smtClean="0">
                <a:solidFill>
                  <a:schemeClr val="tx1"/>
                </a:solidFill>
              </a:rPr>
              <a:t> </a:t>
            </a:r>
            <a:r>
              <a:rPr lang="en-US" sz="2000" b="0" dirty="0" err="1" smtClean="0">
                <a:solidFill>
                  <a:schemeClr val="tx1"/>
                </a:solidFill>
              </a:rPr>
              <a:t>sekolah</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endParaRPr lang="en-US" sz="2000" b="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33400" y="1600200"/>
            <a:ext cx="7772400" cy="4267200"/>
          </a:xfrm>
          <a:prstGeom prst="rect">
            <a:avLst/>
          </a:prstGeom>
        </p:spPr>
        <p:txBody>
          <a:bodyPr vert="horz" rtlCol="0"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9600" b="1" i="0" strike="noStrike" kern="1200" cap="small" spc="0" normalizeH="0" baseline="0" noProof="0" dirty="0" err="1" smtClean="0">
                <a:ln>
                  <a:noFill/>
                </a:ln>
                <a:solidFill>
                  <a:schemeClr val="tx1"/>
                </a:solidFill>
                <a:effectLst/>
                <a:uLnTx/>
                <a:uFillTx/>
                <a:latin typeface="+mj-lt"/>
                <a:ea typeface="+mj-ea"/>
                <a:cs typeface="+mj-cs"/>
              </a:rPr>
              <a:t>Sistem</a:t>
            </a:r>
            <a:r>
              <a:rPr kumimoji="0" lang="en-US" sz="9600" b="1" i="0" strike="noStrike" kern="1200" cap="small" spc="0" normalizeH="0" baseline="0" noProof="0" dirty="0" smtClean="0">
                <a:ln>
                  <a:noFill/>
                </a:ln>
                <a:solidFill>
                  <a:schemeClr val="tx1"/>
                </a:solidFill>
                <a:effectLst/>
                <a:uLnTx/>
                <a:uFillTx/>
                <a:latin typeface="+mj-lt"/>
                <a:ea typeface="+mj-ea"/>
                <a:cs typeface="+mj-cs"/>
              </a:rPr>
              <a:t> Fail</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9600" b="1" cap="small" dirty="0" err="1" smtClean="0">
                <a:latin typeface="+mj-lt"/>
                <a:ea typeface="+mj-ea"/>
                <a:cs typeface="+mj-cs"/>
              </a:rPr>
              <a:t>linus</a:t>
            </a: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533400"/>
            <a:ext cx="7772400" cy="6781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sng" strike="noStrike" kern="1200" cap="small" spc="0" normalizeH="0" baseline="0" noProof="0" dirty="0" smtClean="0">
                <a:ln>
                  <a:noFill/>
                </a:ln>
                <a:solidFill>
                  <a:schemeClr val="tx1"/>
                </a:solidFill>
                <a:effectLst/>
                <a:uLnTx/>
                <a:uFillTx/>
                <a:latin typeface="+mj-lt"/>
                <a:ea typeface="+mj-ea"/>
                <a:cs typeface="+mj-cs"/>
              </a:rPr>
              <a:t>Fail </a:t>
            </a:r>
            <a:r>
              <a:rPr kumimoji="0" lang="en-US" sz="3200" b="0" i="0" u="sng" strike="noStrike" kern="1200" cap="small" spc="0" normalizeH="0" baseline="0" noProof="0" dirty="0" err="1" smtClean="0">
                <a:ln>
                  <a:noFill/>
                </a:ln>
                <a:solidFill>
                  <a:schemeClr val="tx1"/>
                </a:solidFill>
                <a:effectLst/>
                <a:uLnTx/>
                <a:uFillTx/>
                <a:latin typeface="+mj-lt"/>
                <a:ea typeface="+mj-ea"/>
                <a:cs typeface="+mj-cs"/>
              </a:rPr>
              <a:t>Penyelaras</a:t>
            </a:r>
            <a:r>
              <a:rPr kumimoji="0" lang="en-US" sz="3200" b="0" i="0" u="sng" strike="noStrike" kern="1200" cap="small" spc="0" normalizeH="0" baseline="0" noProof="0" dirty="0" smtClean="0">
                <a:ln>
                  <a:noFill/>
                </a:ln>
                <a:solidFill>
                  <a:schemeClr val="tx1"/>
                </a:solidFill>
                <a:effectLst/>
                <a:uLnTx/>
                <a:uFillTx/>
                <a:latin typeface="+mj-lt"/>
                <a:ea typeface="+mj-ea"/>
                <a:cs typeface="+mj-cs"/>
              </a:rPr>
              <a:t> </a:t>
            </a:r>
            <a:r>
              <a:rPr kumimoji="0" lang="en-US" sz="3200" b="0" i="0" u="sng" strike="noStrike" kern="1200" cap="small" spc="0" normalizeH="0" baseline="0" noProof="0" dirty="0" err="1" smtClean="0">
                <a:ln>
                  <a:noFill/>
                </a:ln>
                <a:solidFill>
                  <a:schemeClr val="tx1"/>
                </a:solidFill>
                <a:effectLst/>
                <a:uLnTx/>
                <a:uFillTx/>
                <a:latin typeface="+mj-lt"/>
                <a:ea typeface="+mj-ea"/>
                <a:cs typeface="+mj-cs"/>
              </a:rPr>
              <a:t>Linus</a:t>
            </a: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u="sng" strike="noStrike" kern="1200" cap="small" spc="0" normalizeH="0" baseline="0" noProof="0" dirty="0" smtClean="0">
                <a:ln>
                  <a:noFill/>
                </a:ln>
                <a:solidFill>
                  <a:schemeClr val="tx1"/>
                </a:solidFill>
                <a:effectLst/>
                <a:uLnTx/>
                <a:uFillTx/>
                <a:latin typeface="+mj-lt"/>
                <a:ea typeface="+mj-ea"/>
                <a:cs typeface="+mj-cs"/>
              </a:rPr>
              <a:t/>
            </a:r>
            <a:br>
              <a:rPr kumimoji="0" lang="en-US" sz="24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u="none" strike="noStrike" kern="1200" cap="small" spc="0" normalizeH="0" baseline="0" noProof="0" dirty="0" smtClean="0">
                <a:ln>
                  <a:noFill/>
                </a:ln>
                <a:solidFill>
                  <a:schemeClr val="tx1"/>
                </a:solidFill>
                <a:effectLst/>
                <a:uLnTx/>
                <a:uFillTx/>
                <a:latin typeface="+mj-lt"/>
                <a:ea typeface="+mj-ea"/>
                <a:cs typeface="+mj-cs"/>
              </a:rPr>
              <a:t>1.Fail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jawatan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kuasa</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linus</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Carta</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organisasi</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Pekeliling</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Surat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mesyuarat</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minit</a:t>
            </a:r>
            <a:r>
              <a:rPr lang="en-US" sz="2400" cap="small" dirty="0" smtClean="0">
                <a:latin typeface="+mj-lt"/>
                <a:ea typeface="+mj-ea"/>
                <a:cs typeface="+mj-cs"/>
              </a:rPr>
              <a:t> </a:t>
            </a:r>
            <a:r>
              <a:rPr lang="en-US" sz="2400" cap="small" dirty="0" err="1" smtClean="0">
                <a:latin typeface="+mj-lt"/>
                <a:ea typeface="+mj-ea"/>
                <a:cs typeface="+mj-cs"/>
              </a:rPr>
              <a:t>curai</a:t>
            </a: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biodata</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guru</a:t>
            </a: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Jadual</a:t>
            </a:r>
            <a:r>
              <a:rPr lang="en-US" sz="2400" cap="small" dirty="0" smtClean="0">
                <a:latin typeface="+mj-lt"/>
                <a:ea typeface="+mj-ea"/>
                <a:cs typeface="+mj-cs"/>
              </a:rPr>
              <a:t> </a:t>
            </a:r>
            <a:r>
              <a:rPr lang="en-US" sz="2400" cap="small" dirty="0" err="1" smtClean="0">
                <a:latin typeface="+mj-lt"/>
                <a:ea typeface="+mj-ea"/>
                <a:cs typeface="+mj-cs"/>
              </a:rPr>
              <a:t>waktu</a:t>
            </a:r>
            <a:r>
              <a:rPr lang="en-US" sz="2400" cap="small" dirty="0" smtClean="0">
                <a:latin typeface="+mj-lt"/>
                <a:ea typeface="+mj-ea"/>
                <a:cs typeface="+mj-cs"/>
              </a:rPr>
              <a:t> guru</a:t>
            </a: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perancangan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strategik</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 3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tahun</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pelan</a:t>
            </a:r>
            <a:r>
              <a:rPr lang="en-US" sz="2400" cap="small" dirty="0" smtClean="0">
                <a:latin typeface="+mj-lt"/>
                <a:ea typeface="+mj-ea"/>
                <a:cs typeface="+mj-cs"/>
              </a:rPr>
              <a:t> </a:t>
            </a:r>
            <a:r>
              <a:rPr lang="en-US" sz="2400" cap="small" dirty="0" err="1" smtClean="0">
                <a:latin typeface="+mj-lt"/>
                <a:ea typeface="+mj-ea"/>
                <a:cs typeface="+mj-cs"/>
              </a:rPr>
              <a:t>tindakan</a:t>
            </a:r>
            <a:r>
              <a:rPr lang="en-US" sz="2400" cap="small" dirty="0" smtClean="0">
                <a:latin typeface="+mj-lt"/>
                <a:ea typeface="+mj-ea"/>
                <a:cs typeface="+mj-cs"/>
              </a:rPr>
              <a:t> – 1 </a:t>
            </a:r>
            <a:r>
              <a:rPr lang="en-US" sz="2400" cap="small" dirty="0" err="1" smtClean="0">
                <a:latin typeface="+mj-lt"/>
                <a:ea typeface="+mj-ea"/>
                <a:cs typeface="+mj-cs"/>
              </a:rPr>
              <a:t>tahun</a:t>
            </a: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228600"/>
            <a:ext cx="7772400" cy="6019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u="sng" strike="noStrike" kern="1200" cap="small" spc="0" normalizeH="0" baseline="0" noProof="0" dirty="0" smtClean="0">
                <a:ln>
                  <a:noFill/>
                </a:ln>
                <a:solidFill>
                  <a:schemeClr val="tx1"/>
                </a:solidFill>
                <a:effectLst/>
                <a:uLnTx/>
                <a:uFillTx/>
                <a:latin typeface="+mj-lt"/>
                <a:ea typeface="+mj-ea"/>
                <a:cs typeface="+mj-cs"/>
              </a:rPr>
              <a:t/>
            </a:r>
            <a:br>
              <a:rPr kumimoji="0" lang="en-US" sz="24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u="none" strike="noStrike" kern="1200" cap="small" spc="0" normalizeH="0" baseline="0" noProof="0" dirty="0" smtClean="0">
                <a:ln>
                  <a:noFill/>
                </a:ln>
                <a:solidFill>
                  <a:schemeClr val="tx1"/>
                </a:solidFill>
                <a:effectLst/>
                <a:uLnTx/>
                <a:uFillTx/>
                <a:latin typeface="+mj-lt"/>
                <a:ea typeface="+mj-ea"/>
                <a:cs typeface="+mj-cs"/>
              </a:rPr>
              <a:t>2. </a:t>
            </a:r>
            <a:r>
              <a:rPr lang="en-US" sz="2400" cap="small" dirty="0" smtClean="0">
                <a:latin typeface="+mj-lt"/>
                <a:ea typeface="+mj-ea"/>
                <a:cs typeface="+mj-cs"/>
              </a:rPr>
              <a:t>Fail </a:t>
            </a:r>
            <a:r>
              <a:rPr lang="en-US" sz="2400" cap="small" dirty="0" err="1" smtClean="0">
                <a:latin typeface="+mj-lt"/>
                <a:ea typeface="+mj-ea"/>
                <a:cs typeface="+mj-cs"/>
              </a:rPr>
              <a:t>konsep</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Modul</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Guru</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Modul</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Murid</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Manual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dan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Instrumen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saringan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linus</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228600"/>
            <a:ext cx="7772400" cy="6019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strike="noStrike" kern="1200" cap="small" spc="0" normalizeH="0" baseline="0" noProof="0" dirty="0" smtClean="0">
                <a:ln>
                  <a:noFill/>
                </a:ln>
                <a:solidFill>
                  <a:schemeClr val="tx1"/>
                </a:solidFill>
                <a:effectLst/>
                <a:uLnTx/>
                <a:uFillTx/>
                <a:latin typeface="+mj-lt"/>
                <a:ea typeface="+mj-ea"/>
                <a:cs typeface="+mj-cs"/>
              </a:rPr>
              <a:t>3. Fail  </a:t>
            </a:r>
            <a:r>
              <a:rPr kumimoji="0" lang="en-US" sz="2400" b="0" i="0" strike="noStrike" kern="1200" cap="small" spc="0" normalizeH="0" baseline="0" noProof="0" dirty="0" err="1" smtClean="0">
                <a:ln>
                  <a:noFill/>
                </a:ln>
                <a:solidFill>
                  <a:schemeClr val="tx1"/>
                </a:solidFill>
                <a:effectLst/>
                <a:uLnTx/>
                <a:uFillTx/>
                <a:latin typeface="+mj-lt"/>
                <a:ea typeface="+mj-ea"/>
                <a:cs typeface="+mj-cs"/>
              </a:rPr>
              <a:t>minit</a:t>
            </a:r>
            <a:r>
              <a:rPr kumimoji="0" lang="en-US" sz="2400" b="0" i="0" strike="noStrike" kern="1200" cap="small" spc="0" normalizeH="0" baseline="0" noProof="0" dirty="0" smtClean="0">
                <a:ln>
                  <a:noFill/>
                </a:ln>
                <a:solidFill>
                  <a:schemeClr val="tx1"/>
                </a:solidFill>
                <a:effectLst/>
                <a:uLnTx/>
                <a:uFillTx/>
                <a:latin typeface="+mj-lt"/>
                <a:ea typeface="+mj-ea"/>
                <a:cs typeface="+mj-cs"/>
              </a:rPr>
              <a:t> </a:t>
            </a:r>
            <a:r>
              <a:rPr kumimoji="0" lang="en-US" sz="2400" b="0" i="0" strike="noStrike" kern="1200" cap="small" spc="0" normalizeH="0" baseline="0" noProof="0" dirty="0" err="1" smtClean="0">
                <a:ln>
                  <a:noFill/>
                </a:ln>
                <a:solidFill>
                  <a:schemeClr val="tx1"/>
                </a:solidFill>
                <a:effectLst/>
                <a:uLnTx/>
                <a:uFillTx/>
                <a:latin typeface="+mj-lt"/>
                <a:ea typeface="+mj-ea"/>
                <a:cs typeface="+mj-cs"/>
              </a:rPr>
              <a:t>mesyuarat</a:t>
            </a:r>
            <a:endParaRPr kumimoji="0" lang="en-US" sz="2400" b="0" i="0"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Minit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mesyuarat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kurikulum</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Minit</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mesyuarat</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panitia</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bahasa</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melayu</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Minit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mesyuarat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panitia</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matematik</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err="1" smtClean="0">
                <a:latin typeface="+mj-lt"/>
                <a:ea typeface="+mj-ea"/>
                <a:cs typeface="+mj-cs"/>
              </a:rPr>
              <a:t>Minit</a:t>
            </a:r>
            <a:r>
              <a:rPr lang="en-US" sz="2400" cap="small" dirty="0" smtClean="0">
                <a:latin typeface="+mj-lt"/>
                <a:ea typeface="+mj-ea"/>
                <a:cs typeface="+mj-cs"/>
              </a:rPr>
              <a:t> </a:t>
            </a:r>
            <a:r>
              <a:rPr lang="en-US" sz="2400" cap="small" dirty="0" err="1" smtClean="0">
                <a:latin typeface="+mj-lt"/>
                <a:ea typeface="+mj-ea"/>
                <a:cs typeface="+mj-cs"/>
              </a:rPr>
              <a:t>mesyuarat</a:t>
            </a:r>
            <a:r>
              <a:rPr lang="en-US" sz="2400" cap="small" dirty="0" smtClean="0">
                <a:latin typeface="+mj-lt"/>
                <a:ea typeface="+mj-ea"/>
                <a:cs typeface="+mj-cs"/>
              </a:rPr>
              <a:t> </a:t>
            </a:r>
            <a:r>
              <a:rPr lang="en-US" sz="2400" cap="small" dirty="0" err="1" smtClean="0">
                <a:latin typeface="+mj-lt"/>
                <a:ea typeface="+mj-ea"/>
                <a:cs typeface="+mj-cs"/>
              </a:rPr>
              <a:t>bimbingan</a:t>
            </a:r>
            <a:r>
              <a:rPr lang="en-US" sz="2400" cap="small" dirty="0" smtClean="0">
                <a:latin typeface="+mj-lt"/>
                <a:ea typeface="+mj-ea"/>
                <a:cs typeface="+mj-cs"/>
              </a:rPr>
              <a:t> </a:t>
            </a:r>
            <a:r>
              <a:rPr lang="en-US" sz="2400" cap="small" dirty="0" err="1" smtClean="0">
                <a:latin typeface="+mj-lt"/>
                <a:ea typeface="+mj-ea"/>
                <a:cs typeface="+mj-cs"/>
              </a:rPr>
              <a:t>dan</a:t>
            </a:r>
            <a:r>
              <a:rPr lang="en-US" sz="2400" cap="small" dirty="0" smtClean="0">
                <a:latin typeface="+mj-lt"/>
                <a:ea typeface="+mj-ea"/>
                <a:cs typeface="+mj-cs"/>
              </a:rPr>
              <a:t> </a:t>
            </a:r>
            <a:r>
              <a:rPr lang="en-US" sz="2400" cap="small" dirty="0" err="1" smtClean="0">
                <a:latin typeface="+mj-lt"/>
                <a:ea typeface="+mj-ea"/>
                <a:cs typeface="+mj-cs"/>
              </a:rPr>
              <a:t>kaunseling</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228600"/>
            <a:ext cx="7772400" cy="6019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strike="noStrike" kern="1200" cap="small" spc="0" normalizeH="0" baseline="0" noProof="0" dirty="0" smtClean="0">
                <a:ln>
                  <a:noFill/>
                </a:ln>
                <a:solidFill>
                  <a:schemeClr val="tx1"/>
                </a:solidFill>
                <a:effectLst/>
                <a:uLnTx/>
                <a:uFillTx/>
                <a:latin typeface="+mj-lt"/>
                <a:ea typeface="+mj-ea"/>
                <a:cs typeface="+mj-cs"/>
              </a:rPr>
              <a:t>4. Fail Data</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Keputusan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Saringan</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Analisis</a:t>
            </a:r>
            <a:r>
              <a:rPr kumimoji="0" lang="en-US" sz="2400" b="0" i="0" u="none" strike="noStrike" kern="1200" cap="small" spc="0" normalizeH="0" baseline="0" dirty="0" smtClean="0">
                <a:ln>
                  <a:noFill/>
                </a:ln>
                <a:solidFill>
                  <a:schemeClr val="tx1"/>
                </a:solidFill>
                <a:effectLst/>
                <a:uLnTx/>
                <a:uFillTx/>
                <a:latin typeface="+mj-lt"/>
                <a:ea typeface="+mj-ea"/>
                <a:cs typeface="+mj-cs"/>
              </a:rPr>
              <a:t> Data </a:t>
            </a:r>
            <a:r>
              <a:rPr kumimoji="0" lang="en-US" sz="2400" b="0" i="0" u="none" strike="noStrike" kern="1200" cap="small" spc="0" normalizeH="0" baseline="0" dirty="0" err="1" smtClean="0">
                <a:ln>
                  <a:noFill/>
                </a:ln>
                <a:solidFill>
                  <a:schemeClr val="tx1"/>
                </a:solidFill>
                <a:effectLst/>
                <a:uLnTx/>
                <a:uFillTx/>
                <a:latin typeface="+mj-lt"/>
                <a:ea typeface="+mj-ea"/>
                <a:cs typeface="+mj-cs"/>
              </a:rPr>
              <a:t>Saringan</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Headcount</a:t>
            </a: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err="1" smtClean="0">
                <a:latin typeface="+mj-lt"/>
                <a:ea typeface="+mj-ea"/>
                <a:cs typeface="+mj-cs"/>
              </a:rPr>
              <a:t>tov</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228600"/>
            <a:ext cx="7772400" cy="6019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400" b="0" i="0" strike="noStrike" kern="1200" cap="small" spc="0" normalizeH="0" baseline="0" noProof="0" dirty="0" smtClean="0">
                <a:ln>
                  <a:noFill/>
                </a:ln>
                <a:solidFill>
                  <a:schemeClr val="tx1"/>
                </a:solidFill>
                <a:effectLst/>
                <a:uLnTx/>
                <a:uFillTx/>
                <a:latin typeface="+mj-lt"/>
                <a:ea typeface="+mj-ea"/>
                <a:cs typeface="+mj-cs"/>
              </a:rPr>
              <a:t>4. Fail </a:t>
            </a:r>
            <a:r>
              <a:rPr kumimoji="0" lang="en-US" sz="2400" b="0" i="0" strike="noStrike" kern="1200" cap="small" spc="0" normalizeH="0" baseline="0" noProof="0" dirty="0" err="1" smtClean="0">
                <a:ln>
                  <a:noFill/>
                </a:ln>
                <a:solidFill>
                  <a:schemeClr val="tx1"/>
                </a:solidFill>
                <a:effectLst/>
                <a:uLnTx/>
                <a:uFillTx/>
                <a:latin typeface="+mj-lt"/>
                <a:ea typeface="+mj-ea"/>
                <a:cs typeface="+mj-cs"/>
              </a:rPr>
              <a:t>Murid</a:t>
            </a:r>
            <a:endParaRPr kumimoji="0" lang="en-US" sz="2400" b="0" i="0"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senarai</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nama</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murid</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linus</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Profil</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murid</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rekod</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surat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pemeriksaan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doktor</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Instrumen</a:t>
            </a:r>
            <a:r>
              <a:rPr lang="en-US" sz="2400" cap="small" dirty="0" smtClean="0">
                <a:latin typeface="+mj-lt"/>
                <a:ea typeface="+mj-ea"/>
                <a:cs typeface="+mj-cs"/>
              </a:rPr>
              <a:t> </a:t>
            </a:r>
            <a:r>
              <a:rPr lang="en-US" sz="2400" cap="small" dirty="0" err="1" smtClean="0">
                <a:latin typeface="+mj-lt"/>
                <a:ea typeface="+mj-ea"/>
                <a:cs typeface="+mj-cs"/>
              </a:rPr>
              <a:t>Saringan</a:t>
            </a:r>
            <a:r>
              <a:rPr lang="en-US" sz="2400" cap="small" dirty="0" smtClean="0">
                <a:latin typeface="+mj-lt"/>
                <a:ea typeface="+mj-ea"/>
                <a:cs typeface="+mj-cs"/>
              </a:rPr>
              <a:t> (</a:t>
            </a:r>
            <a:r>
              <a:rPr lang="en-US" sz="2400" cap="small" dirty="0" err="1" smtClean="0">
                <a:latin typeface="+mj-lt"/>
                <a:ea typeface="+mj-ea"/>
                <a:cs typeface="+mj-cs"/>
              </a:rPr>
              <a:t>muatkan</a:t>
            </a:r>
            <a:r>
              <a:rPr lang="en-US" sz="2400" cap="small" dirty="0" smtClean="0">
                <a:latin typeface="+mj-lt"/>
                <a:ea typeface="+mj-ea"/>
                <a:cs typeface="+mj-cs"/>
              </a:rPr>
              <a:t> </a:t>
            </a:r>
            <a:r>
              <a:rPr lang="en-US" sz="2400" cap="small" dirty="0" err="1" smtClean="0">
                <a:latin typeface="+mj-lt"/>
                <a:ea typeface="+mj-ea"/>
                <a:cs typeface="+mj-cs"/>
              </a:rPr>
              <a:t>dalam</a:t>
            </a:r>
            <a:r>
              <a:rPr lang="en-US" sz="2400" cap="small" dirty="0" smtClean="0">
                <a:latin typeface="+mj-lt"/>
                <a:ea typeface="+mj-ea"/>
                <a:cs typeface="+mj-cs"/>
              </a:rPr>
              <a:t> 1 fail -  </a:t>
            </a:r>
            <a:r>
              <a:rPr lang="en-US" sz="2400" cap="small" dirty="0" err="1" smtClean="0">
                <a:latin typeface="+mj-lt"/>
                <a:ea typeface="+mj-ea"/>
                <a:cs typeface="+mj-cs"/>
              </a:rPr>
              <a:t>literasi</a:t>
            </a:r>
            <a:r>
              <a:rPr lang="en-US" sz="2400" cap="small" dirty="0" smtClean="0">
                <a:latin typeface="+mj-lt"/>
                <a:ea typeface="+mj-ea"/>
                <a:cs typeface="+mj-cs"/>
              </a:rPr>
              <a:t> </a:t>
            </a:r>
            <a:r>
              <a:rPr lang="en-US" sz="2400" cap="small" dirty="0" err="1" smtClean="0">
                <a:latin typeface="+mj-lt"/>
                <a:ea typeface="+mj-ea"/>
                <a:cs typeface="+mj-cs"/>
              </a:rPr>
              <a:t>dan</a:t>
            </a:r>
            <a:r>
              <a:rPr lang="en-US" sz="2400" cap="small" dirty="0" smtClean="0">
                <a:latin typeface="+mj-lt"/>
                <a:ea typeface="+mj-ea"/>
                <a:cs typeface="+mj-cs"/>
              </a:rPr>
              <a:t> </a:t>
            </a:r>
            <a:r>
              <a:rPr lang="en-US" sz="2400" cap="small" dirty="0" err="1" smtClean="0">
                <a:latin typeface="+mj-lt"/>
                <a:ea typeface="+mj-ea"/>
                <a:cs typeface="+mj-cs"/>
              </a:rPr>
              <a:t>numerasi</a:t>
            </a:r>
            <a:r>
              <a:rPr lang="en-US" sz="2400" cap="small" dirty="0" smtClean="0">
                <a:latin typeface="+mj-lt"/>
                <a:ea typeface="+mj-ea"/>
                <a:cs typeface="+mj-cs"/>
              </a:rPr>
              <a:t> </a:t>
            </a:r>
            <a:r>
              <a:rPr lang="en-US" sz="2400" cap="small" dirty="0" err="1" smtClean="0">
                <a:latin typeface="+mj-lt"/>
                <a:ea typeface="+mj-ea"/>
                <a:cs typeface="+mj-cs"/>
              </a:rPr>
              <a:t>secara</a:t>
            </a:r>
            <a:r>
              <a:rPr lang="en-US" sz="2400" cap="small" dirty="0" smtClean="0">
                <a:latin typeface="+mj-lt"/>
                <a:ea typeface="+mj-ea"/>
                <a:cs typeface="+mj-cs"/>
              </a:rPr>
              <a:t> </a:t>
            </a:r>
            <a:r>
              <a:rPr lang="en-US" sz="2400" cap="small" dirty="0" err="1" smtClean="0">
                <a:latin typeface="+mj-lt"/>
                <a:ea typeface="+mj-ea"/>
                <a:cs typeface="+mj-cs"/>
              </a:rPr>
              <a:t>tersusun</a:t>
            </a:r>
            <a:r>
              <a:rPr lang="en-US" sz="2400" cap="small" dirty="0" smtClean="0">
                <a:latin typeface="+mj-lt"/>
                <a:ea typeface="+mj-ea"/>
                <a:cs typeface="+mj-cs"/>
              </a:rPr>
              <a:t>)</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457200"/>
          </a:xfrm>
        </p:spPr>
        <p:txBody>
          <a:bodyPr>
            <a:normAutofit fontScale="90000"/>
          </a:bodyPr>
          <a:lstStyle/>
          <a:p>
            <a:r>
              <a:rPr lang="en-US" sz="3600" dirty="0" err="1" smtClean="0">
                <a:solidFill>
                  <a:schemeClr val="tx1"/>
                </a:solidFill>
              </a:rPr>
              <a:t>Minit</a:t>
            </a:r>
            <a:r>
              <a:rPr lang="en-US" sz="3600" dirty="0" smtClean="0">
                <a:solidFill>
                  <a:schemeClr val="tx1"/>
                </a:solidFill>
              </a:rPr>
              <a:t> </a:t>
            </a:r>
            <a:r>
              <a:rPr lang="en-US" sz="3600" dirty="0" err="1" smtClean="0">
                <a:solidFill>
                  <a:schemeClr val="tx1"/>
                </a:solidFill>
              </a:rPr>
              <a:t>Curai</a:t>
            </a:r>
            <a:endParaRPr lang="en-US" sz="3600" b="1" dirty="0"/>
          </a:p>
        </p:txBody>
      </p:sp>
      <p:sp>
        <p:nvSpPr>
          <p:cNvPr id="3" name="Content Placeholder 2"/>
          <p:cNvSpPr>
            <a:spLocks noGrp="1"/>
          </p:cNvSpPr>
          <p:nvPr>
            <p:ph sz="quarter" idx="1"/>
          </p:nvPr>
        </p:nvSpPr>
        <p:spPr>
          <a:xfrm>
            <a:off x="228600" y="838200"/>
            <a:ext cx="8610600" cy="5711952"/>
          </a:xfrm>
        </p:spPr>
        <p:txBody>
          <a:bodyPr>
            <a:normAutofit/>
          </a:bodyPr>
          <a:lstStyle/>
          <a:p>
            <a:pPr marL="457200" indent="-457200">
              <a:buNone/>
            </a:pPr>
            <a:r>
              <a:rPr lang="en-US" sz="2000" dirty="0" smtClean="0"/>
              <a:t>1. </a:t>
            </a:r>
            <a:r>
              <a:rPr lang="en-US" sz="2000" dirty="0" err="1" smtClean="0"/>
              <a:t>Nama</a:t>
            </a:r>
            <a:r>
              <a:rPr lang="en-US" sz="2000" dirty="0" smtClean="0"/>
              <a:t> </a:t>
            </a:r>
            <a:r>
              <a:rPr lang="en-US" sz="2000" dirty="0" err="1" smtClean="0"/>
              <a:t>Pegawai</a:t>
            </a:r>
            <a:r>
              <a:rPr lang="en-US" sz="2000" dirty="0" smtClean="0"/>
              <a:t> : ____________________________ Unit : _____________</a:t>
            </a:r>
          </a:p>
          <a:p>
            <a:pPr marL="457200" indent="-457200">
              <a:buNone/>
            </a:pPr>
            <a:r>
              <a:rPr lang="en-US" sz="2000" dirty="0" smtClean="0"/>
              <a:t>2. </a:t>
            </a:r>
            <a:r>
              <a:rPr lang="en-US" sz="2000" dirty="0" err="1" smtClean="0"/>
              <a:t>Jawatan</a:t>
            </a:r>
            <a:r>
              <a:rPr lang="en-US" sz="2000" dirty="0" smtClean="0"/>
              <a:t> : _____________________________________________________</a:t>
            </a:r>
          </a:p>
          <a:p>
            <a:pPr marL="457200" indent="-457200">
              <a:buNone/>
            </a:pPr>
            <a:r>
              <a:rPr lang="en-US" sz="2000" dirty="0" smtClean="0"/>
              <a:t>3. </a:t>
            </a:r>
            <a:r>
              <a:rPr lang="en-US" sz="2000" dirty="0" err="1" smtClean="0"/>
              <a:t>Perkara</a:t>
            </a:r>
            <a:r>
              <a:rPr lang="en-US" sz="2000" dirty="0" smtClean="0"/>
              <a:t> : ______________________________________________________</a:t>
            </a:r>
          </a:p>
          <a:p>
            <a:pPr marL="457200" indent="-457200">
              <a:buNone/>
            </a:pPr>
            <a:r>
              <a:rPr lang="en-US" sz="2000" dirty="0" smtClean="0"/>
              <a:t>4. </a:t>
            </a:r>
            <a:r>
              <a:rPr lang="en-US" sz="2000" dirty="0" err="1" smtClean="0"/>
              <a:t>Tarikh</a:t>
            </a:r>
            <a:r>
              <a:rPr lang="en-US" sz="2000" dirty="0" smtClean="0"/>
              <a:t>: _________________________________ </a:t>
            </a:r>
            <a:r>
              <a:rPr lang="en-US" sz="2000" dirty="0" err="1" smtClean="0"/>
              <a:t>Masa</a:t>
            </a:r>
            <a:r>
              <a:rPr lang="en-US" sz="2000" dirty="0" smtClean="0"/>
              <a:t>: ________________</a:t>
            </a:r>
          </a:p>
          <a:p>
            <a:pPr marL="457200" indent="-457200">
              <a:buNone/>
            </a:pPr>
            <a:r>
              <a:rPr lang="en-US" sz="2000" dirty="0" smtClean="0"/>
              <a:t>5. </a:t>
            </a:r>
            <a:r>
              <a:rPr lang="en-US" sz="2000" dirty="0" err="1" smtClean="0"/>
              <a:t>Tempat</a:t>
            </a:r>
            <a:r>
              <a:rPr lang="en-US" sz="2000" dirty="0" smtClean="0"/>
              <a:t>: _______________________________________________________</a:t>
            </a:r>
          </a:p>
          <a:p>
            <a:pPr marL="457200" indent="-457200">
              <a:buNone/>
            </a:pPr>
            <a:r>
              <a:rPr lang="en-US" sz="2000" dirty="0" smtClean="0"/>
              <a:t>6. </a:t>
            </a:r>
            <a:r>
              <a:rPr lang="en-US" sz="2000" dirty="0" err="1" smtClean="0"/>
              <a:t>Anjuran</a:t>
            </a:r>
            <a:r>
              <a:rPr lang="en-US" sz="2000" dirty="0" smtClean="0"/>
              <a:t>: _______________________________________________________</a:t>
            </a:r>
          </a:p>
          <a:p>
            <a:pPr marL="457200" indent="-457200">
              <a:buNone/>
            </a:pPr>
            <a:r>
              <a:rPr lang="en-US" sz="2000" dirty="0" smtClean="0"/>
              <a:t>7. </a:t>
            </a:r>
            <a:r>
              <a:rPr lang="en-US" sz="2000" dirty="0" err="1" smtClean="0"/>
              <a:t>Pengerusi</a:t>
            </a:r>
            <a:r>
              <a:rPr lang="en-US" sz="2000" dirty="0" smtClean="0"/>
              <a:t>: _____________________________________________________</a:t>
            </a:r>
          </a:p>
          <a:p>
            <a:pPr marL="457200" indent="-457200">
              <a:buNone/>
            </a:pPr>
            <a:r>
              <a:rPr lang="en-US" sz="2000" dirty="0" smtClean="0"/>
              <a:t>8. </a:t>
            </a:r>
            <a:r>
              <a:rPr lang="en-US" sz="2000" dirty="0" err="1" smtClean="0"/>
              <a:t>Bahan-bahan</a:t>
            </a:r>
            <a:r>
              <a:rPr lang="en-US" sz="2000" dirty="0" smtClean="0"/>
              <a:t> yang </a:t>
            </a:r>
            <a:r>
              <a:rPr lang="en-US" sz="2000" dirty="0" err="1" smtClean="0"/>
              <a:t>diedarkan</a:t>
            </a:r>
            <a:r>
              <a:rPr lang="en-US" sz="2000" dirty="0" smtClean="0"/>
              <a:t>:</a:t>
            </a:r>
          </a:p>
          <a:p>
            <a:pPr marL="514350" indent="-514350">
              <a:buNone/>
            </a:pPr>
            <a:r>
              <a:rPr lang="en-US" sz="2000" dirty="0" smtClean="0"/>
              <a:t>I)_______________________________________________________________</a:t>
            </a:r>
          </a:p>
          <a:p>
            <a:pPr marL="514350" indent="-514350">
              <a:buNone/>
            </a:pPr>
            <a:r>
              <a:rPr lang="en-US" sz="2000" dirty="0" smtClean="0"/>
              <a:t>II)_______________________________________________________________</a:t>
            </a:r>
          </a:p>
          <a:p>
            <a:pPr marL="514350" indent="-514350">
              <a:buNone/>
            </a:pPr>
            <a:r>
              <a:rPr lang="en-US" sz="2000" dirty="0" smtClean="0"/>
              <a:t>9. </a:t>
            </a:r>
            <a:r>
              <a:rPr lang="en-US" sz="2000" dirty="0" err="1" smtClean="0"/>
              <a:t>Catatan</a:t>
            </a:r>
            <a:r>
              <a:rPr lang="en-US" sz="2000" dirty="0" smtClean="0"/>
              <a:t> </a:t>
            </a:r>
            <a:r>
              <a:rPr lang="en-US" sz="2000" dirty="0" err="1" smtClean="0"/>
              <a:t>Minit</a:t>
            </a:r>
            <a:r>
              <a:rPr lang="en-US" sz="2000" dirty="0" smtClean="0"/>
              <a:t>:</a:t>
            </a:r>
          </a:p>
          <a:p>
            <a:pPr marL="514350" indent="-514350">
              <a:buNone/>
            </a:pPr>
            <a:r>
              <a:rPr lang="en-US" sz="2000" dirty="0" smtClean="0"/>
              <a:t>I) _______________________________________________________________</a:t>
            </a:r>
          </a:p>
          <a:p>
            <a:pPr marL="514350" indent="-514350">
              <a:buNone/>
            </a:pPr>
            <a:r>
              <a:rPr lang="en-US" sz="2000" dirty="0" smtClean="0"/>
              <a:t>II) ______________________________________________________________</a:t>
            </a:r>
          </a:p>
          <a:p>
            <a:pPr marL="514350" indent="-514350">
              <a:buNone/>
            </a:pPr>
            <a:r>
              <a:rPr lang="en-US" sz="2000" dirty="0" smtClean="0"/>
              <a:t>III) _____________________________________________________________</a:t>
            </a:r>
          </a:p>
          <a:p>
            <a:pPr marL="514350" indent="-514350">
              <a:buNone/>
            </a:pP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28600" y="838200"/>
            <a:ext cx="8610600" cy="5711952"/>
          </a:xfrm>
          <a:prstGeom prst="rect">
            <a:avLst/>
          </a:prstGeom>
        </p:spPr>
        <p:txBody>
          <a:bodyPr>
            <a:normAutofit/>
          </a:bodyPr>
          <a:lstStyle/>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lang="en-US" sz="2000" dirty="0" smtClean="0"/>
              <a:t>10</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Tindakan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susulan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_______________________________________________________________</a:t>
            </a: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_______________________________________________________________</a:t>
            </a: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_______________________________________________________________</a:t>
            </a: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lang="en-US" sz="2000" dirty="0" smtClean="0"/>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lang="en-US" sz="2000" dirty="0" err="1" smtClean="0"/>
              <a:t>Tandatangan</a:t>
            </a:r>
            <a:r>
              <a:rPr lang="en-US" sz="2000" dirty="0" smtClean="0"/>
              <a:t> Guru LINUS		</a:t>
            </a:r>
            <a:r>
              <a:rPr lang="en-US" sz="2000" dirty="0" err="1" smtClean="0"/>
              <a:t>Tandatangan</a:t>
            </a:r>
            <a:r>
              <a:rPr lang="en-US" sz="2000" dirty="0" smtClean="0"/>
              <a:t> Guru </a:t>
            </a:r>
            <a:r>
              <a:rPr lang="en-US" sz="2000" dirty="0" err="1" smtClean="0"/>
              <a:t>Besar</a:t>
            </a:r>
            <a:endParaRPr lang="en-US" sz="2000" dirty="0" smtClean="0"/>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lang="en-US" sz="2000" dirty="0" smtClean="0"/>
              <a:t>…………………………………                  ……………………………….</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1676400"/>
            <a:ext cx="8077200" cy="67818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3200" b="0" i="0" strike="noStrike" kern="1200" cap="small" spc="0" normalizeH="0" baseline="0" noProof="0" dirty="0" err="1" smtClean="0">
                <a:ln>
                  <a:noFill/>
                </a:ln>
                <a:solidFill>
                  <a:schemeClr val="tx1"/>
                </a:solidFill>
                <a:effectLst/>
                <a:uLnTx/>
                <a:uFillTx/>
                <a:latin typeface="+mj-lt"/>
                <a:ea typeface="+mj-ea"/>
                <a:cs typeface="+mj-cs"/>
              </a:rPr>
              <a:t>Dapatan</a:t>
            </a:r>
            <a:r>
              <a:rPr kumimoji="0" lang="en-US" sz="3200" b="0" i="0" strike="noStrike" kern="1200" cap="small" spc="0" normalizeH="0" baseline="0" noProof="0" dirty="0" smtClean="0">
                <a:ln>
                  <a:noFill/>
                </a:ln>
                <a:solidFill>
                  <a:schemeClr val="tx1"/>
                </a:solidFill>
                <a:effectLst/>
                <a:uLnTx/>
                <a:uFillTx/>
                <a:latin typeface="+mj-lt"/>
                <a:ea typeface="+mj-ea"/>
                <a:cs typeface="+mj-cs"/>
              </a:rPr>
              <a:t> </a:t>
            </a:r>
            <a:r>
              <a:rPr kumimoji="0" lang="en-US" sz="3200" b="0" i="0" strike="noStrike" kern="1200" cap="small" spc="0" normalizeH="0" baseline="0" noProof="0" dirty="0" err="1" smtClean="0">
                <a:ln>
                  <a:noFill/>
                </a:ln>
                <a:solidFill>
                  <a:schemeClr val="tx1"/>
                </a:solidFill>
                <a:effectLst/>
                <a:uLnTx/>
                <a:uFillTx/>
                <a:latin typeface="+mj-lt"/>
                <a:ea typeface="+mj-ea"/>
                <a:cs typeface="+mj-cs"/>
              </a:rPr>
              <a:t>pemantauan</a:t>
            </a:r>
            <a:r>
              <a:rPr kumimoji="0" lang="en-US" sz="3200" b="0" i="0" strike="noStrike" kern="1200" cap="small" spc="0" normalizeH="0" baseline="0" noProof="0" dirty="0" smtClean="0">
                <a:ln>
                  <a:noFill/>
                </a:ln>
                <a:solidFill>
                  <a:schemeClr val="tx1"/>
                </a:solidFill>
                <a:effectLst/>
                <a:uLnTx/>
                <a:uFillTx/>
                <a:latin typeface="+mj-lt"/>
                <a:ea typeface="+mj-ea"/>
                <a:cs typeface="+mj-cs"/>
              </a:rPr>
              <a:t> unit </a:t>
            </a:r>
            <a:r>
              <a:rPr kumimoji="0" lang="en-US" sz="3200" b="0" i="0" strike="noStrike" kern="1200" cap="small" spc="0" normalizeH="0" baseline="0" noProof="0" dirty="0" err="1" smtClean="0">
                <a:ln>
                  <a:noFill/>
                </a:ln>
                <a:solidFill>
                  <a:schemeClr val="tx1"/>
                </a:solidFill>
                <a:effectLst/>
                <a:uLnTx/>
                <a:uFillTx/>
                <a:latin typeface="+mj-lt"/>
                <a:ea typeface="+mj-ea"/>
                <a:cs typeface="+mj-cs"/>
              </a:rPr>
              <a:t>pengurusan</a:t>
            </a:r>
            <a:r>
              <a:rPr kumimoji="0" lang="en-US" sz="3200" b="0" i="0" strike="noStrike" kern="1200" cap="small" spc="0" normalizeH="0" baseline="0" noProof="0" dirty="0" smtClean="0">
                <a:ln>
                  <a:noFill/>
                </a:ln>
                <a:solidFill>
                  <a:schemeClr val="tx1"/>
                </a:solidFill>
                <a:effectLst/>
                <a:uLnTx/>
                <a:uFillTx/>
                <a:latin typeface="+mj-lt"/>
                <a:ea typeface="+mj-ea"/>
                <a:cs typeface="+mj-cs"/>
              </a:rPr>
              <a:t> </a:t>
            </a:r>
            <a:r>
              <a:rPr kumimoji="0" lang="en-US" sz="3200" b="0" i="0" strike="noStrike" kern="1200" cap="small" spc="0" normalizeH="0" baseline="0" noProof="0" dirty="0" err="1" smtClean="0">
                <a:ln>
                  <a:noFill/>
                </a:ln>
                <a:solidFill>
                  <a:schemeClr val="tx1"/>
                </a:solidFill>
                <a:effectLst/>
                <a:uLnTx/>
                <a:uFillTx/>
                <a:latin typeface="+mj-lt"/>
                <a:ea typeface="+mj-ea"/>
                <a:cs typeface="+mj-cs"/>
              </a:rPr>
              <a:t>kurikulum</a:t>
            </a:r>
            <a:r>
              <a:rPr kumimoji="0" lang="en-US" sz="3200" b="0" i="0" strike="noStrike" kern="1200" cap="small" spc="0" normalizeH="0" noProof="0" dirty="0" smtClean="0">
                <a:ln>
                  <a:noFill/>
                </a:ln>
                <a:solidFill>
                  <a:schemeClr val="tx1"/>
                </a:solidFill>
                <a:effectLst/>
                <a:uLnTx/>
                <a:uFillTx/>
                <a:latin typeface="+mj-lt"/>
                <a:ea typeface="+mj-ea"/>
                <a:cs typeface="+mj-cs"/>
              </a:rPr>
              <a:t> </a:t>
            </a:r>
            <a:r>
              <a:rPr kumimoji="0" lang="en-US" sz="3200" b="0" i="0" strike="noStrike" kern="1200" cap="small" spc="0" normalizeH="0" noProof="0" dirty="0" err="1" smtClean="0">
                <a:ln>
                  <a:noFill/>
                </a:ln>
                <a:solidFill>
                  <a:schemeClr val="tx1"/>
                </a:solidFill>
                <a:effectLst/>
                <a:uLnTx/>
                <a:uFillTx/>
                <a:latin typeface="+mj-lt"/>
                <a:ea typeface="+mj-ea"/>
                <a:cs typeface="+mj-cs"/>
              </a:rPr>
              <a:t>ppd</a:t>
            </a:r>
            <a:r>
              <a:rPr kumimoji="0" lang="en-US" sz="3200" b="0" i="0" strike="noStrike" kern="1200" cap="small" spc="0" normalizeH="0" noProof="0" dirty="0" smtClean="0">
                <a:ln>
                  <a:noFill/>
                </a:ln>
                <a:solidFill>
                  <a:schemeClr val="tx1"/>
                </a:solidFill>
                <a:effectLst/>
                <a:uLnTx/>
                <a:uFillTx/>
                <a:latin typeface="+mj-lt"/>
                <a:ea typeface="+mj-ea"/>
                <a:cs typeface="+mj-cs"/>
              </a:rPr>
              <a:t> </a:t>
            </a:r>
            <a:r>
              <a:rPr kumimoji="0" lang="en-US" sz="3200" b="0" i="0" strike="noStrike" kern="1200" cap="small" spc="0" normalizeH="0" noProof="0" dirty="0" err="1" smtClean="0">
                <a:ln>
                  <a:noFill/>
                </a:ln>
                <a:solidFill>
                  <a:schemeClr val="tx1"/>
                </a:solidFill>
                <a:effectLst/>
                <a:uLnTx/>
                <a:uFillTx/>
                <a:latin typeface="+mj-lt"/>
                <a:ea typeface="+mj-ea"/>
                <a:cs typeface="+mj-cs"/>
              </a:rPr>
              <a:t>setiu</a:t>
            </a:r>
            <a:endParaRPr kumimoji="0" lang="en-US" sz="3200" b="0" i="0"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Buku</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rekod</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mengajar</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tidak</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dapat</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dikemukakan</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Guru </a:t>
            </a:r>
            <a:r>
              <a:rPr lang="en-US" sz="2400" cap="small" dirty="0" err="1" smtClean="0">
                <a:latin typeface="+mj-lt"/>
                <a:ea typeface="+mj-ea"/>
                <a:cs typeface="+mj-cs"/>
              </a:rPr>
              <a:t>tidak</a:t>
            </a:r>
            <a:r>
              <a:rPr lang="en-US" sz="2400" cap="small" dirty="0" smtClean="0">
                <a:latin typeface="+mj-lt"/>
                <a:ea typeface="+mj-ea"/>
                <a:cs typeface="+mj-cs"/>
              </a:rPr>
              <a:t> </a:t>
            </a:r>
            <a:r>
              <a:rPr lang="en-US" sz="2400" cap="small" dirty="0" err="1" smtClean="0">
                <a:latin typeface="+mj-lt"/>
                <a:ea typeface="+mj-ea"/>
                <a:cs typeface="+mj-cs"/>
              </a:rPr>
              <a:t>masuk</a:t>
            </a:r>
            <a:r>
              <a:rPr lang="en-US" sz="2400" cap="small" dirty="0" smtClean="0">
                <a:latin typeface="+mj-lt"/>
                <a:ea typeface="+mj-ea"/>
                <a:cs typeface="+mj-cs"/>
              </a:rPr>
              <a:t> </a:t>
            </a:r>
            <a:r>
              <a:rPr lang="en-US" sz="2400" cap="small" dirty="0" err="1" smtClean="0">
                <a:latin typeface="+mj-lt"/>
                <a:ea typeface="+mj-ea"/>
                <a:cs typeface="+mj-cs"/>
              </a:rPr>
              <a:t>kelas</a:t>
            </a:r>
            <a:endParaRPr lang="en-US" sz="2400" cap="small" noProof="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Rph</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tidak</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siap</a:t>
            </a:r>
            <a:r>
              <a:rPr kumimoji="0" lang="en-US" sz="2400" b="0" i="0" u="none" strike="noStrike" kern="1200" cap="small" spc="0" normalizeH="0" baseline="0" dirty="0" smtClean="0">
                <a:ln>
                  <a:noFill/>
                </a:ln>
                <a:solidFill>
                  <a:schemeClr val="tx1"/>
                </a:solidFill>
                <a:effectLst/>
                <a:uLnTx/>
                <a:uFillTx/>
                <a:latin typeface="+mj-lt"/>
                <a:ea typeface="+mj-ea"/>
                <a:cs typeface="+mj-cs"/>
              </a:rPr>
              <a:t> </a:t>
            </a:r>
            <a:r>
              <a:rPr kumimoji="0" lang="en-US" sz="2400" b="0" i="0" u="none" strike="noStrike" kern="1200" cap="small" spc="0" normalizeH="0" baseline="0" dirty="0" err="1" smtClean="0">
                <a:ln>
                  <a:noFill/>
                </a:ln>
                <a:solidFill>
                  <a:schemeClr val="tx1"/>
                </a:solidFill>
                <a:effectLst/>
                <a:uLnTx/>
                <a:uFillTx/>
                <a:latin typeface="+mj-lt"/>
                <a:ea typeface="+mj-ea"/>
                <a:cs typeface="+mj-cs"/>
              </a:rPr>
              <a:t>sepenuhnya</a:t>
            </a:r>
            <a:endParaRPr kumimoji="0" lang="en-US" sz="2400" b="0" i="0" u="none" strike="noStrike" kern="1200" cap="small" spc="0" normalizeH="0" baseline="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t>
            </a:r>
            <a:r>
              <a:rPr kumimoji="0" lang="en-US" sz="2400" b="0" i="0" u="none" strike="noStrike" kern="1200" cap="small" spc="0" normalizeH="0" baseline="0" noProof="0" dirty="0" err="1" smtClean="0">
                <a:ln>
                  <a:noFill/>
                </a:ln>
                <a:solidFill>
                  <a:schemeClr val="tx1"/>
                </a:solidFill>
                <a:effectLst/>
                <a:uLnTx/>
                <a:uFillTx/>
                <a:latin typeface="+mj-lt"/>
                <a:ea typeface="+mj-ea"/>
                <a:cs typeface="+mj-cs"/>
              </a:rPr>
              <a:t>Pengajaran</a:t>
            </a:r>
            <a:r>
              <a:rPr kumimoji="0" lang="en-US" sz="2400" b="0" i="0" u="none" strike="noStrike" kern="1200" cap="small" spc="0" normalizeH="0" baseline="0" noProof="0" dirty="0" smtClean="0">
                <a:ln>
                  <a:noFill/>
                </a:ln>
                <a:solidFill>
                  <a:schemeClr val="tx1"/>
                </a:solidFill>
                <a:effectLst/>
                <a:uLnTx/>
                <a:uFillTx/>
                <a:latin typeface="+mj-lt"/>
                <a:ea typeface="+mj-ea"/>
                <a:cs typeface="+mj-cs"/>
              </a:rPr>
              <a:t> &amp;</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pembelajaran</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tidak</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mematuhi</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rph</a:t>
            </a:r>
            <a:r>
              <a:rPr kumimoji="0" lang="en-US" sz="2400" b="0" i="0" u="none" strike="noStrike" kern="1200" cap="small" spc="0" normalizeH="0" noProof="0" dirty="0" smtClean="0">
                <a:ln>
                  <a:noFill/>
                </a:ln>
                <a:solidFill>
                  <a:schemeClr val="tx1"/>
                </a:solidFill>
                <a:effectLst/>
                <a:uLnTx/>
                <a:uFillTx/>
                <a:latin typeface="+mj-lt"/>
                <a:ea typeface="+mj-ea"/>
                <a:cs typeface="+mj-cs"/>
              </a:rPr>
              <a:t> yang </a:t>
            </a:r>
            <a:r>
              <a:rPr kumimoji="0" lang="en-US" sz="2400" b="0" i="0" u="none" strike="noStrike" kern="1200" cap="small" spc="0" normalizeH="0" noProof="0" dirty="0" err="1" smtClean="0">
                <a:ln>
                  <a:noFill/>
                </a:ln>
                <a:solidFill>
                  <a:schemeClr val="tx1"/>
                </a:solidFill>
                <a:effectLst/>
                <a:uLnTx/>
                <a:uFillTx/>
                <a:latin typeface="+mj-lt"/>
                <a:ea typeface="+mj-ea"/>
                <a:cs typeface="+mj-cs"/>
              </a:rPr>
              <a:t>di</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rancang</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Tiada</a:t>
            </a:r>
            <a:r>
              <a:rPr lang="en-US" sz="2400" cap="small" dirty="0" smtClean="0">
                <a:latin typeface="+mj-lt"/>
                <a:ea typeface="+mj-ea"/>
                <a:cs typeface="+mj-cs"/>
              </a:rPr>
              <a:t> BBM-</a:t>
            </a:r>
            <a:r>
              <a:rPr lang="en-US" sz="2400" cap="small" dirty="0" err="1" smtClean="0">
                <a:latin typeface="+mj-lt"/>
                <a:ea typeface="+mj-ea"/>
                <a:cs typeface="+mj-cs"/>
              </a:rPr>
              <a:t>p&amp;p</a:t>
            </a:r>
            <a:r>
              <a:rPr lang="en-US" sz="2400" cap="small" dirty="0" smtClean="0">
                <a:latin typeface="+mj-lt"/>
                <a:ea typeface="+mj-ea"/>
                <a:cs typeface="+mj-cs"/>
              </a:rPr>
              <a:t> </a:t>
            </a:r>
            <a:r>
              <a:rPr lang="en-US" sz="2400" cap="small" dirty="0" err="1" smtClean="0">
                <a:latin typeface="+mj-lt"/>
                <a:ea typeface="+mj-ea"/>
                <a:cs typeface="+mj-cs"/>
              </a:rPr>
              <a:t>tidak</a:t>
            </a:r>
            <a:r>
              <a:rPr lang="en-US" sz="2400" cap="small" dirty="0" smtClean="0">
                <a:latin typeface="+mj-lt"/>
                <a:ea typeface="+mj-ea"/>
                <a:cs typeface="+mj-cs"/>
              </a:rPr>
              <a:t> </a:t>
            </a:r>
            <a:r>
              <a:rPr lang="en-US" sz="2400" cap="small" dirty="0" err="1" smtClean="0">
                <a:latin typeface="+mj-lt"/>
                <a:ea typeface="+mj-ea"/>
                <a:cs typeface="+mj-cs"/>
              </a:rPr>
              <a:t>berpusatkan</a:t>
            </a:r>
            <a:r>
              <a:rPr lang="en-US" sz="2400" cap="small" dirty="0" smtClean="0">
                <a:latin typeface="+mj-lt"/>
                <a:ea typeface="+mj-ea"/>
                <a:cs typeface="+mj-cs"/>
              </a:rPr>
              <a:t> </a:t>
            </a:r>
            <a:r>
              <a:rPr lang="en-US" sz="2400" cap="small" dirty="0" err="1" smtClean="0">
                <a:latin typeface="+mj-lt"/>
                <a:ea typeface="+mj-ea"/>
                <a:cs typeface="+mj-cs"/>
              </a:rPr>
              <a:t>murid</a:t>
            </a: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lang="en-US" sz="2400" cap="small" dirty="0" smtClean="0">
                <a:latin typeface="+mj-lt"/>
                <a:ea typeface="+mj-ea"/>
                <a:cs typeface="+mj-cs"/>
              </a:rPr>
              <a:t>  </a:t>
            </a:r>
            <a:r>
              <a:rPr lang="en-US" sz="2400" cap="small" dirty="0" err="1" smtClean="0">
                <a:latin typeface="+mj-lt"/>
                <a:ea typeface="+mj-ea"/>
                <a:cs typeface="+mj-cs"/>
              </a:rPr>
              <a:t>Murid</a:t>
            </a:r>
            <a:r>
              <a:rPr lang="en-US" sz="2400" cap="small" dirty="0" smtClean="0">
                <a:latin typeface="+mj-lt"/>
                <a:ea typeface="+mj-ea"/>
                <a:cs typeface="+mj-cs"/>
              </a:rPr>
              <a:t> </a:t>
            </a:r>
            <a:r>
              <a:rPr lang="en-US" sz="2400" cap="small" dirty="0" err="1" smtClean="0">
                <a:latin typeface="+mj-lt"/>
                <a:ea typeface="+mj-ea"/>
                <a:cs typeface="+mj-cs"/>
              </a:rPr>
              <a:t>lemah</a:t>
            </a:r>
            <a:r>
              <a:rPr lang="en-US" sz="2400" cap="small" dirty="0" smtClean="0">
                <a:latin typeface="+mj-lt"/>
                <a:ea typeface="+mj-ea"/>
                <a:cs typeface="+mj-cs"/>
              </a:rPr>
              <a:t> </a:t>
            </a:r>
            <a:r>
              <a:rPr lang="en-US" sz="2400" cap="small" dirty="0" err="1" smtClean="0">
                <a:latin typeface="+mj-lt"/>
                <a:ea typeface="+mj-ea"/>
                <a:cs typeface="+mj-cs"/>
              </a:rPr>
              <a:t>diabaikan</a:t>
            </a: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Refleksi</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tidak</a:t>
            </a:r>
            <a:r>
              <a:rPr kumimoji="0" lang="en-US" sz="2400" b="0" i="0" u="none" strike="noStrike" kern="1200" cap="small" spc="0" normalizeH="0" noProof="0" dirty="0" smtClean="0">
                <a:ln>
                  <a:noFill/>
                </a:ln>
                <a:solidFill>
                  <a:schemeClr val="tx1"/>
                </a:solidFill>
                <a:effectLst/>
                <a:uLnTx/>
                <a:uFillTx/>
                <a:latin typeface="+mj-lt"/>
                <a:ea typeface="+mj-ea"/>
                <a:cs typeface="+mj-cs"/>
              </a:rPr>
              <a:t> </a:t>
            </a:r>
            <a:r>
              <a:rPr kumimoji="0" lang="en-US" sz="2400" b="0" i="0" u="none" strike="noStrike" kern="1200" cap="small" spc="0" normalizeH="0" noProof="0" dirty="0" err="1" smtClean="0">
                <a:ln>
                  <a:noFill/>
                </a:ln>
                <a:solidFill>
                  <a:schemeClr val="tx1"/>
                </a:solidFill>
                <a:effectLst/>
                <a:uLnTx/>
                <a:uFillTx/>
                <a:latin typeface="+mj-lt"/>
                <a:ea typeface="+mj-ea"/>
                <a:cs typeface="+mj-cs"/>
              </a:rPr>
              <a:t>ditulis</a:t>
            </a:r>
            <a:endParaRPr kumimoji="0" lang="en-US" sz="2400" b="0" i="0" u="none" strike="noStrike" kern="1200" cap="small" spc="0" normalizeH="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Wingdings" pitchFamily="2" charset="2"/>
              <a:buChar char="v"/>
              <a:tabLst/>
              <a:defRPr/>
            </a:pPr>
            <a:r>
              <a:rPr lang="en-US" sz="2400" cap="small" dirty="0" err="1" smtClean="0">
                <a:latin typeface="+mj-lt"/>
                <a:ea typeface="+mj-ea"/>
                <a:cs typeface="+mj-cs"/>
              </a:rPr>
              <a:t>Borang</a:t>
            </a:r>
            <a:r>
              <a:rPr lang="en-US" sz="2400" cap="small" dirty="0" smtClean="0">
                <a:latin typeface="+mj-lt"/>
                <a:ea typeface="+mj-ea"/>
                <a:cs typeface="+mj-cs"/>
              </a:rPr>
              <a:t> </a:t>
            </a:r>
            <a:r>
              <a:rPr lang="en-US" sz="2400" cap="small" dirty="0" err="1" smtClean="0">
                <a:latin typeface="+mj-lt"/>
                <a:ea typeface="+mj-ea"/>
                <a:cs typeface="+mj-cs"/>
              </a:rPr>
              <a:t>Pelaporan</a:t>
            </a:r>
            <a:r>
              <a:rPr lang="en-US" sz="2400" cap="small" dirty="0" smtClean="0">
                <a:latin typeface="+mj-lt"/>
                <a:ea typeface="+mj-ea"/>
                <a:cs typeface="+mj-cs"/>
              </a:rPr>
              <a:t> </a:t>
            </a:r>
            <a:r>
              <a:rPr lang="en-US" sz="2400" cap="small" dirty="0" err="1" smtClean="0">
                <a:latin typeface="+mj-lt"/>
                <a:ea typeface="+mj-ea"/>
                <a:cs typeface="+mj-cs"/>
              </a:rPr>
              <a:t>prestasi</a:t>
            </a:r>
            <a:r>
              <a:rPr lang="en-US" sz="2400" cap="small" dirty="0" smtClean="0">
                <a:latin typeface="+mj-lt"/>
                <a:ea typeface="+mj-ea"/>
                <a:cs typeface="+mj-cs"/>
              </a:rPr>
              <a:t> </a:t>
            </a:r>
            <a:r>
              <a:rPr lang="en-US" sz="2400" cap="small" dirty="0" err="1" smtClean="0">
                <a:latin typeface="+mj-lt"/>
                <a:ea typeface="+mj-ea"/>
                <a:cs typeface="+mj-cs"/>
              </a:rPr>
              <a:t>individu</a:t>
            </a:r>
            <a:r>
              <a:rPr lang="en-US" sz="2400" cap="small" dirty="0" smtClean="0">
                <a:latin typeface="+mj-lt"/>
                <a:ea typeface="+mj-ea"/>
                <a:cs typeface="+mj-cs"/>
              </a:rPr>
              <a:t> </a:t>
            </a:r>
            <a:r>
              <a:rPr lang="en-US" sz="2400" cap="small" dirty="0" err="1" smtClean="0">
                <a:latin typeface="+mj-lt"/>
                <a:ea typeface="+mj-ea"/>
                <a:cs typeface="+mj-cs"/>
              </a:rPr>
              <a:t>tidak</a:t>
            </a:r>
            <a:r>
              <a:rPr lang="en-US" sz="2400" cap="small" dirty="0" smtClean="0">
                <a:latin typeface="+mj-lt"/>
                <a:ea typeface="+mj-ea"/>
                <a:cs typeface="+mj-cs"/>
              </a:rPr>
              <a:t> </a:t>
            </a:r>
            <a:r>
              <a:rPr lang="en-US" sz="2400" cap="small" dirty="0" err="1" smtClean="0">
                <a:latin typeface="+mj-lt"/>
                <a:ea typeface="+mj-ea"/>
                <a:cs typeface="+mj-cs"/>
              </a:rPr>
              <a:t>dilengkapkan</a:t>
            </a:r>
            <a:endParaRPr lang="en-US" sz="2400" cap="small"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 typeface="Wingdings" pitchFamily="2" charset="2"/>
              <a:buChar char="v"/>
              <a:tabLst/>
              <a:defRPr/>
            </a:pPr>
            <a:r>
              <a:rPr lang="en-US" sz="2400" cap="small" dirty="0" err="1" smtClean="0">
                <a:latin typeface="+mj-lt"/>
                <a:ea typeface="+mj-ea"/>
                <a:cs typeface="+mj-cs"/>
              </a:rPr>
              <a:t>Instrumen</a:t>
            </a:r>
            <a:r>
              <a:rPr lang="en-US" sz="2400" cap="small" dirty="0" smtClean="0">
                <a:latin typeface="+mj-lt"/>
                <a:ea typeface="+mj-ea"/>
                <a:cs typeface="+mj-cs"/>
              </a:rPr>
              <a:t>  </a:t>
            </a:r>
            <a:r>
              <a:rPr lang="en-US" sz="2400" cap="small" dirty="0" err="1" smtClean="0">
                <a:latin typeface="+mj-lt"/>
                <a:ea typeface="+mj-ea"/>
                <a:cs typeface="+mj-cs"/>
              </a:rPr>
              <a:t>saringan</a:t>
            </a:r>
            <a:r>
              <a:rPr lang="en-US" sz="2400" cap="small" dirty="0" smtClean="0">
                <a:latin typeface="+mj-lt"/>
                <a:ea typeface="+mj-ea"/>
                <a:cs typeface="+mj-cs"/>
              </a:rPr>
              <a:t> </a:t>
            </a:r>
            <a:r>
              <a:rPr lang="en-US" sz="2400" cap="small" dirty="0" err="1" smtClean="0">
                <a:latin typeface="+mj-lt"/>
                <a:ea typeface="+mj-ea"/>
                <a:cs typeface="+mj-cs"/>
              </a:rPr>
              <a:t>tidak</a:t>
            </a:r>
            <a:r>
              <a:rPr lang="en-US" sz="2400" cap="small" dirty="0" smtClean="0">
                <a:latin typeface="+mj-lt"/>
                <a:ea typeface="+mj-ea"/>
                <a:cs typeface="+mj-cs"/>
              </a:rPr>
              <a:t> </a:t>
            </a:r>
            <a:r>
              <a:rPr lang="en-US" sz="2400" cap="small" dirty="0" err="1" smtClean="0">
                <a:latin typeface="+mj-lt"/>
                <a:ea typeface="+mj-ea"/>
                <a:cs typeface="+mj-cs"/>
              </a:rPr>
              <a:t>ditanda</a:t>
            </a:r>
            <a:r>
              <a:rPr lang="en-US" sz="2400" cap="small" dirty="0" smtClean="0">
                <a:latin typeface="+mj-lt"/>
                <a:ea typeface="+mj-ea"/>
                <a:cs typeface="+mj-cs"/>
              </a:rPr>
              <a:t> </a:t>
            </a:r>
            <a:r>
              <a:rPr lang="en-US" sz="2400" cap="small" dirty="0" err="1" smtClean="0">
                <a:latin typeface="+mj-lt"/>
                <a:ea typeface="+mj-ea"/>
                <a:cs typeface="+mj-cs"/>
              </a:rPr>
              <a:t>dengan</a:t>
            </a:r>
            <a:r>
              <a:rPr lang="en-US" sz="2400" cap="small" dirty="0" smtClean="0">
                <a:latin typeface="+mj-lt"/>
                <a:ea typeface="+mj-ea"/>
                <a:cs typeface="+mj-cs"/>
              </a:rPr>
              <a:t> </a:t>
            </a:r>
            <a:r>
              <a:rPr lang="en-US" sz="2400" cap="small" dirty="0" err="1" smtClean="0">
                <a:latin typeface="+mj-lt"/>
                <a:ea typeface="+mj-ea"/>
                <a:cs typeface="+mj-cs"/>
              </a:rPr>
              <a:t>baik</a:t>
            </a:r>
            <a:r>
              <a:rPr lang="en-US" sz="2400" cap="small" dirty="0" smtClean="0">
                <a:latin typeface="+mj-lt"/>
                <a:ea typeface="+mj-ea"/>
                <a:cs typeface="+mj-cs"/>
              </a:rPr>
              <a:t>  </a:t>
            </a:r>
            <a:endParaRPr kumimoji="0" lang="en-US" sz="24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tabLst/>
              <a:defRPr/>
            </a:pP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304800" y="381000"/>
            <a:ext cx="8610600" cy="5486400"/>
          </a:xfrm>
        </p:spPr>
        <p:txBody>
          <a:bodyPr>
            <a:normAutofit fontScale="90000"/>
          </a:bodyPr>
          <a:lstStyle/>
          <a:p>
            <a:pPr algn="l" eaLnBrk="1" fontAlgn="auto" hangingPunct="1">
              <a:spcAft>
                <a:spcPts val="0"/>
              </a:spcAft>
              <a:defRPr/>
            </a:pPr>
            <a:r>
              <a:rPr lang="en-US" b="0" u="sng" dirty="0" smtClean="0">
                <a:solidFill>
                  <a:schemeClr val="tx1"/>
                </a:solidFill>
              </a:rPr>
              <a:t>PERBEZAAN ANTARA LINUS 1.0 DENGAN LINUS 2.0</a:t>
            </a:r>
            <a:br>
              <a:rPr lang="en-US" b="0" u="sng" dirty="0" smtClean="0">
                <a:solidFill>
                  <a:schemeClr val="tx1"/>
                </a:solidFill>
              </a:rPr>
            </a:br>
            <a:r>
              <a:rPr lang="en-US" b="0" dirty="0" smtClean="0">
                <a:solidFill>
                  <a:schemeClr val="tx1"/>
                </a:solidFill>
              </a:rPr>
              <a:t/>
            </a:r>
            <a:br>
              <a:rPr lang="en-US" b="0" dirty="0" smtClean="0">
                <a:solidFill>
                  <a:schemeClr val="tx1"/>
                </a:solidFill>
              </a:rPr>
            </a:br>
            <a:r>
              <a:rPr lang="en-US" b="0" dirty="0" smtClean="0">
                <a:solidFill>
                  <a:schemeClr val="tx1"/>
                </a:solidFill>
              </a:rPr>
              <a:t>1. </a:t>
            </a:r>
            <a:r>
              <a:rPr lang="en-US" b="0" dirty="0" err="1" smtClean="0">
                <a:solidFill>
                  <a:schemeClr val="tx1"/>
                </a:solidFill>
              </a:rPr>
              <a:t>Semua</a:t>
            </a:r>
            <a:r>
              <a:rPr lang="en-US" b="0" dirty="0" smtClean="0">
                <a:solidFill>
                  <a:schemeClr val="tx1"/>
                </a:solidFill>
              </a:rPr>
              <a:t> </a:t>
            </a:r>
            <a:r>
              <a:rPr lang="en-US" b="0" dirty="0" err="1" smtClean="0">
                <a:solidFill>
                  <a:schemeClr val="tx1"/>
                </a:solidFill>
              </a:rPr>
              <a:t>pelajar</a:t>
            </a:r>
            <a:r>
              <a:rPr lang="en-US" b="0" dirty="0" smtClean="0">
                <a:solidFill>
                  <a:schemeClr val="tx1"/>
                </a:solidFill>
              </a:rPr>
              <a:t>  </a:t>
            </a:r>
            <a:r>
              <a:rPr lang="en-US" b="0" dirty="0" err="1" smtClean="0">
                <a:solidFill>
                  <a:schemeClr val="tx1"/>
                </a:solidFill>
              </a:rPr>
              <a:t>menduduki</a:t>
            </a:r>
            <a:r>
              <a:rPr lang="en-US" b="0" dirty="0" smtClean="0">
                <a:solidFill>
                  <a:schemeClr val="tx1"/>
                </a:solidFill>
              </a:rPr>
              <a:t> </a:t>
            </a:r>
            <a:r>
              <a:rPr lang="en-US" b="0" dirty="0" err="1" smtClean="0">
                <a:solidFill>
                  <a:schemeClr val="tx1"/>
                </a:solidFill>
              </a:rPr>
              <a:t>saringan</a:t>
            </a:r>
            <a:r>
              <a:rPr lang="en-US" b="0" dirty="0" smtClean="0">
                <a:solidFill>
                  <a:schemeClr val="tx1"/>
                </a:solidFill>
              </a:rPr>
              <a:t> 1 </a:t>
            </a:r>
            <a:r>
              <a:rPr lang="en-US" b="0" dirty="0" err="1" smtClean="0">
                <a:solidFill>
                  <a:schemeClr val="tx1"/>
                </a:solidFill>
              </a:rPr>
              <a:t>dan</a:t>
            </a:r>
            <a:r>
              <a:rPr lang="en-US" b="0" dirty="0" smtClean="0">
                <a:solidFill>
                  <a:schemeClr val="tx1"/>
                </a:solidFill>
              </a:rPr>
              <a:t> 2</a:t>
            </a:r>
            <a:br>
              <a:rPr lang="en-US" b="0" dirty="0" smtClean="0">
                <a:solidFill>
                  <a:schemeClr val="tx1"/>
                </a:solidFill>
              </a:rPr>
            </a:br>
            <a:r>
              <a:rPr lang="en-US" b="0" dirty="0" smtClean="0">
                <a:solidFill>
                  <a:schemeClr val="tx1"/>
                </a:solidFill>
              </a:rPr>
              <a:t/>
            </a:r>
            <a:br>
              <a:rPr lang="en-US" b="0" dirty="0" smtClean="0">
                <a:solidFill>
                  <a:schemeClr val="tx1"/>
                </a:solidFill>
              </a:rPr>
            </a:br>
            <a:r>
              <a:rPr lang="en-US" b="0" dirty="0" smtClean="0">
                <a:solidFill>
                  <a:schemeClr val="tx1"/>
                </a:solidFill>
              </a:rPr>
              <a:t>2. </a:t>
            </a:r>
            <a:r>
              <a:rPr lang="en-US" b="0" dirty="0" err="1" smtClean="0">
                <a:solidFill>
                  <a:schemeClr val="tx1"/>
                </a:solidFill>
              </a:rPr>
              <a:t>Setiap</a:t>
            </a:r>
            <a:r>
              <a:rPr lang="en-US" b="0" dirty="0" smtClean="0">
                <a:solidFill>
                  <a:schemeClr val="tx1"/>
                </a:solidFill>
              </a:rPr>
              <a:t> </a:t>
            </a:r>
            <a:r>
              <a:rPr lang="en-US" b="0" dirty="0" err="1" smtClean="0">
                <a:solidFill>
                  <a:schemeClr val="tx1"/>
                </a:solidFill>
              </a:rPr>
              <a:t>pelajar</a:t>
            </a:r>
            <a:r>
              <a:rPr lang="en-US" b="0" dirty="0" smtClean="0">
                <a:solidFill>
                  <a:schemeClr val="tx1"/>
                </a:solidFill>
              </a:rPr>
              <a:t> </a:t>
            </a:r>
            <a:r>
              <a:rPr lang="en-US" b="0" dirty="0" err="1" smtClean="0">
                <a:solidFill>
                  <a:schemeClr val="tx1"/>
                </a:solidFill>
              </a:rPr>
              <a:t>akan</a:t>
            </a:r>
            <a:r>
              <a:rPr lang="en-US" b="0" dirty="0" smtClean="0">
                <a:solidFill>
                  <a:schemeClr val="tx1"/>
                </a:solidFill>
              </a:rPr>
              <a:t> </a:t>
            </a:r>
            <a:r>
              <a:rPr lang="en-US" b="0" dirty="0" err="1" smtClean="0">
                <a:solidFill>
                  <a:schemeClr val="tx1"/>
                </a:solidFill>
              </a:rPr>
              <a:t>mendudukki</a:t>
            </a:r>
            <a:r>
              <a:rPr lang="en-US" b="0" dirty="0" smtClean="0">
                <a:solidFill>
                  <a:schemeClr val="tx1"/>
                </a:solidFill>
              </a:rPr>
              <a:t> 6 </a:t>
            </a:r>
            <a:r>
              <a:rPr lang="en-US" b="0" dirty="0" err="1" smtClean="0">
                <a:solidFill>
                  <a:schemeClr val="tx1"/>
                </a:solidFill>
              </a:rPr>
              <a:t>saringan</a:t>
            </a:r>
            <a:r>
              <a:rPr lang="en-US" b="0" dirty="0" smtClean="0">
                <a:solidFill>
                  <a:schemeClr val="tx1"/>
                </a:solidFill>
              </a:rPr>
              <a:t/>
            </a:r>
            <a:br>
              <a:rPr lang="en-US" b="0" dirty="0" smtClean="0">
                <a:solidFill>
                  <a:schemeClr val="tx1"/>
                </a:solidFill>
              </a:rPr>
            </a:br>
            <a:r>
              <a:rPr lang="en-US" b="0" dirty="0" smtClean="0">
                <a:solidFill>
                  <a:schemeClr val="tx1"/>
                </a:solidFill>
              </a:rPr>
              <a:t/>
            </a:r>
            <a:br>
              <a:rPr lang="en-US" b="0" dirty="0" smtClean="0">
                <a:solidFill>
                  <a:schemeClr val="tx1"/>
                </a:solidFill>
              </a:rPr>
            </a:br>
            <a:r>
              <a:rPr lang="en-US" b="0" dirty="0" smtClean="0">
                <a:solidFill>
                  <a:schemeClr val="tx1"/>
                </a:solidFill>
              </a:rPr>
              <a:t>3. </a:t>
            </a:r>
            <a:r>
              <a:rPr lang="en-US" b="0" dirty="0" err="1" smtClean="0">
                <a:solidFill>
                  <a:schemeClr val="tx1"/>
                </a:solidFill>
              </a:rPr>
              <a:t>Linus</a:t>
            </a:r>
            <a:r>
              <a:rPr lang="en-US" b="0" dirty="0" smtClean="0">
                <a:solidFill>
                  <a:schemeClr val="tx1"/>
                </a:solidFill>
              </a:rPr>
              <a:t> 2.0 </a:t>
            </a:r>
            <a:r>
              <a:rPr lang="en-US" b="0" dirty="0" err="1" smtClean="0">
                <a:solidFill>
                  <a:schemeClr val="tx1"/>
                </a:solidFill>
              </a:rPr>
              <a:t>ditambah</a:t>
            </a:r>
            <a:r>
              <a:rPr lang="en-US" b="0" dirty="0" smtClean="0">
                <a:solidFill>
                  <a:schemeClr val="tx1"/>
                </a:solidFill>
              </a:rPr>
              <a:t> </a:t>
            </a:r>
            <a:r>
              <a:rPr lang="en-US" b="0" i="1" dirty="0" err="1" smtClean="0">
                <a:solidFill>
                  <a:srgbClr val="FF3300"/>
                </a:solidFill>
              </a:rPr>
              <a:t>Bahasa</a:t>
            </a:r>
            <a:r>
              <a:rPr lang="en-US" b="0" dirty="0" smtClean="0">
                <a:solidFill>
                  <a:srgbClr val="FF3300"/>
                </a:solidFill>
              </a:rPr>
              <a:t> </a:t>
            </a:r>
            <a:r>
              <a:rPr lang="en-US" b="0" i="1" dirty="0" err="1" smtClean="0">
                <a:solidFill>
                  <a:srgbClr val="FF3300"/>
                </a:solidFill>
              </a:rPr>
              <a:t>Inggeris</a:t>
            </a:r>
            <a:r>
              <a:rPr lang="en-US" b="0" i="1" dirty="0" smtClean="0">
                <a:solidFill>
                  <a:srgbClr val="FF3300"/>
                </a:solidFill>
              </a:rPr>
              <a:t> </a:t>
            </a:r>
            <a:r>
              <a:rPr lang="en-US" b="0" i="1" dirty="0" err="1" smtClean="0">
                <a:solidFill>
                  <a:srgbClr val="FF3300"/>
                </a:solidFill>
              </a:rPr>
              <a:t>literasi</a:t>
            </a:r>
            <a:r>
              <a:rPr lang="en-US" b="0" i="1" dirty="0" smtClean="0">
                <a:solidFill>
                  <a:schemeClr val="tx1"/>
                </a:solidFill>
              </a:rPr>
              <a:t/>
            </a:r>
            <a:br>
              <a:rPr lang="en-US" b="0" i="1" dirty="0" smtClean="0">
                <a:solidFill>
                  <a:schemeClr val="tx1"/>
                </a:solidFill>
              </a:rPr>
            </a:br>
            <a:r>
              <a:rPr lang="en-US" b="0" dirty="0" smtClean="0">
                <a:solidFill>
                  <a:schemeClr val="tx1"/>
                </a:solidFill>
              </a:rPr>
              <a:t/>
            </a:r>
            <a:br>
              <a:rPr lang="en-US" b="0" dirty="0" smtClean="0">
                <a:solidFill>
                  <a:schemeClr val="tx1"/>
                </a:solidFill>
              </a:rPr>
            </a:br>
            <a:r>
              <a:rPr lang="en-US" b="0" dirty="0" smtClean="0">
                <a:solidFill>
                  <a:schemeClr val="tx1"/>
                </a:solidFill>
              </a:rPr>
              <a:t>4. </a:t>
            </a:r>
            <a:r>
              <a:rPr lang="en-US" b="0" dirty="0" err="1" smtClean="0">
                <a:solidFill>
                  <a:schemeClr val="tx1"/>
                </a:solidFill>
              </a:rPr>
              <a:t>Tiada</a:t>
            </a:r>
            <a:r>
              <a:rPr lang="en-US" b="0" dirty="0" smtClean="0">
                <a:solidFill>
                  <a:schemeClr val="tx1"/>
                </a:solidFill>
              </a:rPr>
              <a:t> </a:t>
            </a:r>
            <a:r>
              <a:rPr lang="en-US" b="0" dirty="0" err="1" smtClean="0">
                <a:solidFill>
                  <a:schemeClr val="tx1"/>
                </a:solidFill>
              </a:rPr>
              <a:t>istilah</a:t>
            </a:r>
            <a:r>
              <a:rPr lang="en-US" b="0" dirty="0" smtClean="0">
                <a:solidFill>
                  <a:schemeClr val="tx1"/>
                </a:solidFill>
              </a:rPr>
              <a:t> ‘</a:t>
            </a:r>
            <a:r>
              <a:rPr lang="en-US" b="0" dirty="0" err="1" smtClean="0">
                <a:solidFill>
                  <a:schemeClr val="tx1"/>
                </a:solidFill>
              </a:rPr>
              <a:t>Linus</a:t>
            </a:r>
            <a:r>
              <a:rPr lang="en-US" b="0" dirty="0" smtClean="0">
                <a:solidFill>
                  <a:schemeClr val="tx1"/>
                </a:solidFill>
              </a:rPr>
              <a:t> </a:t>
            </a:r>
            <a:r>
              <a:rPr lang="en-US" b="0" dirty="0" err="1" smtClean="0">
                <a:solidFill>
                  <a:schemeClr val="tx1"/>
                </a:solidFill>
              </a:rPr>
              <a:t>Tegar</a:t>
            </a:r>
            <a:r>
              <a:rPr lang="en-US" b="0" dirty="0" smtClean="0">
                <a:solidFill>
                  <a:schemeClr val="tx1"/>
                </a:solidFill>
              </a:rPr>
              <a:t>’. </a:t>
            </a:r>
            <a:r>
              <a:rPr lang="en-US" b="0" dirty="0" err="1" smtClean="0">
                <a:solidFill>
                  <a:schemeClr val="tx1"/>
                </a:solidFill>
              </a:rPr>
              <a:t>Istilah</a:t>
            </a:r>
            <a:r>
              <a:rPr lang="en-US" b="0" dirty="0" smtClean="0">
                <a:solidFill>
                  <a:schemeClr val="tx1"/>
                </a:solidFill>
              </a:rPr>
              <a:t> yang </a:t>
            </a:r>
            <a:r>
              <a:rPr lang="en-US" b="0" dirty="0" err="1" smtClean="0">
                <a:solidFill>
                  <a:schemeClr val="tx1"/>
                </a:solidFill>
              </a:rPr>
              <a:t>akan</a:t>
            </a:r>
            <a:r>
              <a:rPr lang="en-US" b="0" dirty="0" smtClean="0">
                <a:solidFill>
                  <a:schemeClr val="tx1"/>
                </a:solidFill>
              </a:rPr>
              <a:t/>
            </a:r>
            <a:br>
              <a:rPr lang="en-US" b="0" dirty="0" smtClean="0">
                <a:solidFill>
                  <a:schemeClr val="tx1"/>
                </a:solidFill>
              </a:rPr>
            </a:br>
            <a:r>
              <a:rPr lang="en-US" b="0" dirty="0" err="1" smtClean="0">
                <a:solidFill>
                  <a:schemeClr val="tx1"/>
                </a:solidFill>
              </a:rPr>
              <a:t>diguna</a:t>
            </a:r>
            <a:r>
              <a:rPr lang="en-US" b="0" dirty="0" smtClean="0">
                <a:solidFill>
                  <a:schemeClr val="tx1"/>
                </a:solidFill>
              </a:rPr>
              <a:t> </a:t>
            </a:r>
            <a:r>
              <a:rPr lang="en-US" b="0" dirty="0" err="1" smtClean="0">
                <a:solidFill>
                  <a:schemeClr val="tx1"/>
                </a:solidFill>
              </a:rPr>
              <a:t>pakai</a:t>
            </a:r>
            <a:r>
              <a:rPr lang="en-US" b="0" dirty="0" smtClean="0">
                <a:solidFill>
                  <a:schemeClr val="tx1"/>
                </a:solidFill>
              </a:rPr>
              <a:t> </a:t>
            </a:r>
            <a:r>
              <a:rPr lang="en-US" b="0" dirty="0" err="1" smtClean="0">
                <a:solidFill>
                  <a:schemeClr val="tx1"/>
                </a:solidFill>
              </a:rPr>
              <a:t>ialah</a:t>
            </a:r>
            <a:r>
              <a:rPr lang="en-US" b="0" dirty="0" smtClean="0">
                <a:solidFill>
                  <a:schemeClr val="tx1"/>
                </a:solidFill>
              </a:rPr>
              <a:t> ‘</a:t>
            </a:r>
            <a:r>
              <a:rPr lang="en-US" b="0" dirty="0" err="1" smtClean="0">
                <a:solidFill>
                  <a:schemeClr val="tx1"/>
                </a:solidFill>
              </a:rPr>
              <a:t>menguasai</a:t>
            </a:r>
            <a:r>
              <a:rPr lang="en-US" b="0" dirty="0" smtClean="0">
                <a:solidFill>
                  <a:schemeClr val="tx1"/>
                </a:solidFill>
              </a:rPr>
              <a:t>’ </a:t>
            </a:r>
            <a:r>
              <a:rPr lang="en-US" b="0" dirty="0" err="1" smtClean="0">
                <a:solidFill>
                  <a:schemeClr val="tx1"/>
                </a:solidFill>
              </a:rPr>
              <a:t>dan</a:t>
            </a:r>
            <a:r>
              <a:rPr lang="en-US" b="0" dirty="0" smtClean="0">
                <a:solidFill>
                  <a:schemeClr val="tx1"/>
                </a:solidFill>
              </a:rPr>
              <a:t> ‘</a:t>
            </a:r>
            <a:r>
              <a:rPr lang="en-US" b="0" dirty="0" err="1" smtClean="0">
                <a:solidFill>
                  <a:schemeClr val="tx1"/>
                </a:solidFill>
              </a:rPr>
              <a:t>tidak</a:t>
            </a:r>
            <a:r>
              <a:rPr lang="en-US" b="0" dirty="0" smtClean="0">
                <a:solidFill>
                  <a:schemeClr val="tx1"/>
                </a:solidFill>
              </a:rPr>
              <a:t> </a:t>
            </a:r>
            <a:r>
              <a:rPr lang="en-US" b="0" dirty="0" err="1" smtClean="0">
                <a:solidFill>
                  <a:schemeClr val="tx1"/>
                </a:solidFill>
              </a:rPr>
              <a:t>menguasai</a:t>
            </a:r>
            <a:r>
              <a:rPr lang="en-US" b="0" dirty="0" smtClean="0">
                <a:solidFill>
                  <a:schemeClr val="tx1"/>
                </a:solidFill>
              </a:rPr>
              <a:t>’</a:t>
            </a:r>
            <a:br>
              <a:rPr lang="en-US" b="0" dirty="0" smtClean="0">
                <a:solidFill>
                  <a:schemeClr val="tx1"/>
                </a:solidFill>
              </a:rPr>
            </a:br>
            <a:endParaRPr lang="en-US" b="0"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609600"/>
            <a:ext cx="7772399" cy="4247317"/>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lang="en-US" sz="5400" b="1" dirty="0" smtClean="0">
              <a:ln/>
              <a:solidFill>
                <a:schemeClr val="accent3"/>
              </a:solidFill>
            </a:endParaRPr>
          </a:p>
          <a:p>
            <a:pPr algn="ctr"/>
            <a:r>
              <a:rPr lang="en-US" sz="5400" b="1" dirty="0" smtClean="0">
                <a:ln/>
                <a:solidFill>
                  <a:schemeClr val="accent3"/>
                </a:solidFill>
              </a:rPr>
              <a:t>DAUN SELASIH </a:t>
            </a:r>
          </a:p>
          <a:p>
            <a:pPr algn="ctr"/>
            <a:r>
              <a:rPr lang="en-US" sz="5400" b="1" dirty="0" smtClean="0">
                <a:ln/>
                <a:solidFill>
                  <a:schemeClr val="accent3"/>
                </a:solidFill>
              </a:rPr>
              <a:t>UBI KAYU</a:t>
            </a:r>
          </a:p>
          <a:p>
            <a:pPr algn="ctr"/>
            <a:r>
              <a:rPr lang="en-US" sz="5400" b="1" dirty="0" smtClean="0">
                <a:ln/>
                <a:solidFill>
                  <a:schemeClr val="accent3"/>
                </a:solidFill>
              </a:rPr>
              <a:t>TERIMA KASIH</a:t>
            </a:r>
          </a:p>
          <a:p>
            <a:pPr algn="ctr"/>
            <a:r>
              <a:rPr lang="en-US" sz="5400" b="1" dirty="0" smtClean="0">
                <a:ln/>
                <a:solidFill>
                  <a:schemeClr val="accent3"/>
                </a:solidFill>
              </a:rPr>
              <a:t>THANK YOU</a:t>
            </a:r>
            <a:endParaRPr lang="en-US" sz="5400" b="1" cap="none" spc="0" dirty="0">
              <a:ln/>
              <a:solidFill>
                <a:schemeClr val="accent3"/>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914400"/>
            <a:ext cx="7620000" cy="2819400"/>
          </a:xfrm>
        </p:spPr>
        <p:txBody>
          <a:bodyPr rtlCol="0">
            <a:noAutofit/>
          </a:bodyPr>
          <a:lstStyle/>
          <a:p>
            <a:pPr>
              <a:defRPr/>
            </a:pPr>
            <a:r>
              <a:rPr lang="en-US" sz="1800" b="0" u="sng" dirty="0" smtClean="0">
                <a:solidFill>
                  <a:schemeClr val="tx1"/>
                </a:solidFill>
              </a:rPr>
              <a:t/>
            </a:r>
            <a:br>
              <a:rPr lang="en-US" sz="1800" b="0" u="sng" dirty="0" smtClean="0">
                <a:solidFill>
                  <a:schemeClr val="tx1"/>
                </a:solidFill>
              </a:rPr>
            </a:br>
            <a:r>
              <a:rPr lang="en-US" sz="1800" b="0" dirty="0" smtClean="0">
                <a:solidFill>
                  <a:schemeClr val="tx1"/>
                </a:solidFill>
              </a:rPr>
              <a:t> </a:t>
            </a:r>
            <a:r>
              <a:rPr lang="en-US" sz="2800" b="0" dirty="0" smtClean="0">
                <a:solidFill>
                  <a:schemeClr val="tx1"/>
                </a:solidFill>
              </a:rPr>
              <a:t>5.  </a:t>
            </a:r>
            <a:r>
              <a:rPr lang="en-US" sz="2800" b="0" dirty="0" err="1" smtClean="0">
                <a:solidFill>
                  <a:schemeClr val="tx1"/>
                </a:solidFill>
              </a:rPr>
              <a:t>Perlantikan</a:t>
            </a:r>
            <a:r>
              <a:rPr lang="en-US" sz="2800" b="0" dirty="0" smtClean="0">
                <a:solidFill>
                  <a:schemeClr val="tx1"/>
                </a:solidFill>
              </a:rPr>
              <a:t> </a:t>
            </a:r>
            <a:r>
              <a:rPr lang="en-US" sz="2800" b="0" dirty="0" err="1" smtClean="0">
                <a:solidFill>
                  <a:schemeClr val="tx1"/>
                </a:solidFill>
              </a:rPr>
              <a:t>Pegawai</a:t>
            </a:r>
            <a:r>
              <a:rPr lang="en-US" sz="2800" b="0" dirty="0" smtClean="0">
                <a:solidFill>
                  <a:schemeClr val="tx1"/>
                </a:solidFill>
              </a:rPr>
              <a:t> </a:t>
            </a:r>
            <a:r>
              <a:rPr lang="en-US" sz="2800" b="0" dirty="0" err="1" smtClean="0">
                <a:solidFill>
                  <a:schemeClr val="tx1"/>
                </a:solidFill>
              </a:rPr>
              <a:t>fasilinus</a:t>
            </a:r>
            <a:r>
              <a:rPr lang="en-US" sz="2800" b="0" dirty="0" smtClean="0">
                <a:solidFill>
                  <a:schemeClr val="tx1"/>
                </a:solidFill>
              </a:rPr>
              <a:t> </a:t>
            </a:r>
            <a:r>
              <a:rPr lang="en-US" sz="2800" b="0" dirty="0" err="1" smtClean="0">
                <a:solidFill>
                  <a:schemeClr val="tx1"/>
                </a:solidFill>
              </a:rPr>
              <a:t>b.inggeris</a:t>
            </a:r>
            <a:r>
              <a:rPr lang="en-US" sz="2800" b="0" dirty="0" smtClean="0">
                <a:solidFill>
                  <a:schemeClr val="tx1"/>
                </a:solidFill>
              </a:rPr>
              <a:t> </a:t>
            </a:r>
            <a:r>
              <a:rPr lang="en-US" sz="2800" b="0" dirty="0" err="1" smtClean="0">
                <a:solidFill>
                  <a:schemeClr val="tx1"/>
                </a:solidFill>
              </a:rPr>
              <a:t>masih</a:t>
            </a:r>
            <a:r>
              <a:rPr lang="en-US" sz="2800" b="0" dirty="0" smtClean="0">
                <a:solidFill>
                  <a:schemeClr val="tx1"/>
                </a:solidFill>
              </a:rPr>
              <a:t> </a:t>
            </a:r>
            <a:r>
              <a:rPr lang="en-US" sz="2800" b="0" dirty="0" err="1" smtClean="0">
                <a:solidFill>
                  <a:schemeClr val="tx1"/>
                </a:solidFill>
              </a:rPr>
              <a:t>dalam</a:t>
            </a:r>
            <a:r>
              <a:rPr lang="en-US" sz="2800" b="0" dirty="0" smtClean="0">
                <a:solidFill>
                  <a:schemeClr val="tx1"/>
                </a:solidFill>
              </a:rPr>
              <a:t> </a:t>
            </a:r>
            <a:r>
              <a:rPr lang="en-US" sz="2800" b="0" dirty="0" err="1" smtClean="0">
                <a:solidFill>
                  <a:schemeClr val="tx1"/>
                </a:solidFill>
              </a:rPr>
              <a:t>peringkat</a:t>
            </a:r>
            <a:r>
              <a:rPr lang="en-US" sz="2800" b="0" dirty="0" smtClean="0">
                <a:solidFill>
                  <a:schemeClr val="tx1"/>
                </a:solidFill>
              </a:rPr>
              <a:t> </a:t>
            </a:r>
            <a:r>
              <a:rPr lang="en-US" sz="2800" b="0" dirty="0" err="1" smtClean="0">
                <a:solidFill>
                  <a:schemeClr val="tx1"/>
                </a:solidFill>
              </a:rPr>
              <a:t>perbincangan</a:t>
            </a:r>
            <a:r>
              <a:rPr lang="en-US" sz="2800" b="0" dirty="0" smtClean="0">
                <a:solidFill>
                  <a:schemeClr val="tx1"/>
                </a:solidFill>
              </a:rPr>
              <a:t/>
            </a:r>
            <a:br>
              <a:rPr lang="en-US" sz="2800" b="0" dirty="0" smtClean="0">
                <a:solidFill>
                  <a:schemeClr val="tx1"/>
                </a:solidFill>
              </a:rPr>
            </a:br>
            <a:r>
              <a:rPr lang="en-US" sz="2800" b="0" dirty="0" smtClean="0">
                <a:solidFill>
                  <a:schemeClr val="tx1"/>
                </a:solidFill>
              </a:rPr>
              <a:t/>
            </a:r>
            <a:br>
              <a:rPr lang="en-US" sz="2800" b="0" dirty="0" smtClean="0">
                <a:solidFill>
                  <a:schemeClr val="tx1"/>
                </a:solidFill>
              </a:rPr>
            </a:br>
            <a:r>
              <a:rPr lang="en-US" sz="2800" b="0" dirty="0" smtClean="0">
                <a:solidFill>
                  <a:schemeClr val="tx1"/>
                </a:solidFill>
              </a:rPr>
              <a:t>6.  </a:t>
            </a:r>
            <a:r>
              <a:rPr lang="en-US" sz="2800" b="0" dirty="0" err="1" smtClean="0">
                <a:solidFill>
                  <a:schemeClr val="tx1"/>
                </a:solidFill>
              </a:rPr>
              <a:t>Tiada</a:t>
            </a:r>
            <a:r>
              <a:rPr lang="en-US" sz="2800" b="0" dirty="0" smtClean="0">
                <a:solidFill>
                  <a:schemeClr val="tx1"/>
                </a:solidFill>
              </a:rPr>
              <a:t> guru </a:t>
            </a:r>
            <a:r>
              <a:rPr lang="en-US" sz="2800" b="0" dirty="0" err="1" smtClean="0">
                <a:solidFill>
                  <a:schemeClr val="tx1"/>
                </a:solidFill>
              </a:rPr>
              <a:t>pemulihan</a:t>
            </a:r>
            <a:r>
              <a:rPr lang="en-US" sz="2800" b="0" dirty="0" smtClean="0">
                <a:solidFill>
                  <a:schemeClr val="tx1"/>
                </a:solidFill>
              </a:rPr>
              <a:t>  </a:t>
            </a:r>
            <a:r>
              <a:rPr lang="en-US" sz="2800" b="0" dirty="0" err="1" smtClean="0">
                <a:solidFill>
                  <a:schemeClr val="tx1"/>
                </a:solidFill>
              </a:rPr>
              <a:t>b.inggeris</a:t>
            </a:r>
            <a:r>
              <a:rPr lang="en-US" sz="2800" b="0" dirty="0" smtClean="0">
                <a:solidFill>
                  <a:schemeClr val="tx1"/>
                </a:solidFill>
              </a:rPr>
              <a:t> </a:t>
            </a:r>
            <a:r>
              <a:rPr lang="en-US" sz="1800" b="0" u="sng" dirty="0" smtClean="0">
                <a:solidFill>
                  <a:schemeClr val="tx1"/>
                </a:solidFill>
              </a:rPr>
              <a:t/>
            </a:r>
            <a:br>
              <a:rPr lang="en-US" sz="1800" b="0" u="sng" dirty="0" smtClean="0">
                <a:solidFill>
                  <a:schemeClr val="tx1"/>
                </a:solidFill>
              </a:rPr>
            </a:br>
            <a:r>
              <a:rPr lang="en-US" sz="2400" b="0" dirty="0" smtClean="0">
                <a:solidFill>
                  <a:schemeClr val="tx1"/>
                </a:solidFill>
              </a:rPr>
              <a:t/>
            </a:r>
            <a:br>
              <a:rPr lang="en-US" sz="2400" b="0" dirty="0" smtClean="0">
                <a:solidFill>
                  <a:schemeClr val="tx1"/>
                </a:solidFill>
              </a:rPr>
            </a:br>
            <a:r>
              <a:rPr lang="en-US" sz="1800" b="0" dirty="0" smtClean="0">
                <a:solidFill>
                  <a:schemeClr val="tx1"/>
                </a:solidFill>
              </a:rPr>
              <a:t>		</a:t>
            </a:r>
            <a:endParaRPr lang="en-US" sz="1800" b="0" u="sng"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458200" cy="7086600"/>
          </a:xfrm>
        </p:spPr>
        <p:txBody>
          <a:bodyPr rtlCol="0">
            <a:noAutofit/>
          </a:bodyPr>
          <a:lstStyle/>
          <a:p>
            <a:pPr>
              <a:defRPr/>
            </a:pPr>
            <a:r>
              <a:rPr lang="en-US" sz="2800" u="sng" dirty="0" smtClean="0">
                <a:solidFill>
                  <a:schemeClr val="tx1"/>
                </a:solidFill>
              </a:rPr>
              <a:t/>
            </a:r>
            <a:br>
              <a:rPr lang="en-US" sz="2800" u="sng" dirty="0" smtClean="0">
                <a:solidFill>
                  <a:schemeClr val="tx1"/>
                </a:solidFill>
              </a:rPr>
            </a:br>
            <a:r>
              <a:rPr lang="en-US" sz="2800" u="sng" dirty="0" smtClean="0">
                <a:solidFill>
                  <a:schemeClr val="tx1"/>
                </a:solidFill>
              </a:rPr>
              <a:t/>
            </a:r>
            <a:br>
              <a:rPr lang="en-US" sz="2800" u="sng" dirty="0" smtClean="0">
                <a:solidFill>
                  <a:schemeClr val="tx1"/>
                </a:solidFill>
              </a:rPr>
            </a:br>
            <a:r>
              <a:rPr lang="en-US" sz="2800" u="sng" dirty="0" smtClean="0">
                <a:solidFill>
                  <a:schemeClr val="tx1"/>
                </a:solidFill>
              </a:rPr>
              <a:t/>
            </a:r>
            <a:br>
              <a:rPr lang="en-US" sz="2800" u="sng" dirty="0" smtClean="0">
                <a:solidFill>
                  <a:schemeClr val="tx1"/>
                </a:solidFill>
              </a:rPr>
            </a:br>
            <a:r>
              <a:rPr lang="en-US" sz="2800" u="sng" dirty="0" smtClean="0">
                <a:solidFill>
                  <a:schemeClr val="tx1"/>
                </a:solidFill>
              </a:rPr>
              <a:t/>
            </a:r>
            <a:br>
              <a:rPr lang="en-US" sz="2800" u="sng" dirty="0" smtClean="0">
                <a:solidFill>
                  <a:schemeClr val="tx1"/>
                </a:solidFill>
              </a:rPr>
            </a:br>
            <a:r>
              <a:rPr lang="en-US" sz="2800" u="sng" dirty="0" smtClean="0">
                <a:solidFill>
                  <a:schemeClr val="tx1"/>
                </a:solidFill>
              </a:rPr>
              <a:t/>
            </a:r>
            <a:br>
              <a:rPr lang="en-US" sz="2800" u="sng" dirty="0" smtClean="0">
                <a:solidFill>
                  <a:schemeClr val="tx1"/>
                </a:solidFill>
              </a:rPr>
            </a:br>
            <a:r>
              <a:rPr lang="en-US" sz="2800" u="sng" dirty="0" err="1" smtClean="0">
                <a:solidFill>
                  <a:schemeClr val="tx1"/>
                </a:solidFill>
              </a:rPr>
              <a:t>Perlaksanaan</a:t>
            </a:r>
            <a:r>
              <a:rPr lang="en-US" sz="2800" u="sng" dirty="0" smtClean="0">
                <a:solidFill>
                  <a:schemeClr val="tx1"/>
                </a:solidFill>
              </a:rPr>
              <a:t> </a:t>
            </a:r>
            <a:r>
              <a:rPr lang="en-US" sz="2800" u="sng" dirty="0" err="1" smtClean="0">
                <a:solidFill>
                  <a:schemeClr val="tx1"/>
                </a:solidFill>
              </a:rPr>
              <a:t>b.inggeris</a:t>
            </a:r>
            <a:r>
              <a:rPr lang="en-US" sz="2800" u="sng" dirty="0" smtClean="0">
                <a:solidFill>
                  <a:schemeClr val="tx1"/>
                </a:solidFill>
              </a:rPr>
              <a:t> </a:t>
            </a:r>
            <a:r>
              <a:rPr lang="en-US" sz="2800" u="sng" dirty="0" err="1" smtClean="0">
                <a:solidFill>
                  <a:schemeClr val="tx1"/>
                </a:solidFill>
              </a:rPr>
              <a:t>literasi</a:t>
            </a:r>
            <a:r>
              <a:rPr lang="en-US" sz="1800" b="0" u="sng" dirty="0" smtClean="0">
                <a:solidFill>
                  <a:schemeClr val="tx1"/>
                </a:solidFill>
              </a:rPr>
              <a:t/>
            </a:r>
            <a:br>
              <a:rPr lang="en-US" sz="1800" b="0" u="sng" dirty="0" smtClean="0">
                <a:solidFill>
                  <a:schemeClr val="tx1"/>
                </a:solidFill>
              </a:rPr>
            </a:br>
            <a:r>
              <a:rPr lang="en-US" sz="1800" b="0" u="sng" dirty="0" smtClean="0">
                <a:solidFill>
                  <a:schemeClr val="tx1"/>
                </a:solidFill>
              </a:rPr>
              <a:t/>
            </a:r>
            <a:br>
              <a:rPr lang="en-US" sz="1800" b="0" u="sng" dirty="0" smtClean="0">
                <a:solidFill>
                  <a:schemeClr val="tx1"/>
                </a:solidFill>
              </a:rPr>
            </a:br>
            <a:r>
              <a:rPr lang="en-US" sz="2400" b="0" dirty="0" smtClean="0">
                <a:solidFill>
                  <a:schemeClr val="tx1"/>
                </a:solidFill>
              </a:rPr>
              <a:t>1. </a:t>
            </a:r>
            <a:r>
              <a:rPr lang="en-US" sz="2400" b="0" dirty="0" err="1" smtClean="0">
                <a:solidFill>
                  <a:schemeClr val="tx1"/>
                </a:solidFill>
              </a:rPr>
              <a:t>Saringan</a:t>
            </a:r>
            <a:r>
              <a:rPr lang="en-US" sz="2400" b="0" dirty="0" smtClean="0">
                <a:solidFill>
                  <a:schemeClr val="tx1"/>
                </a:solidFill>
              </a:rPr>
              <a:t> </a:t>
            </a:r>
            <a:r>
              <a:rPr lang="en-US" sz="2400" b="0" dirty="0" err="1" smtClean="0">
                <a:solidFill>
                  <a:schemeClr val="tx1"/>
                </a:solidFill>
              </a:rPr>
              <a:t>pertama</a:t>
            </a:r>
            <a:r>
              <a:rPr lang="en-US" sz="2400" b="0" dirty="0" smtClean="0">
                <a:solidFill>
                  <a:schemeClr val="tx1"/>
                </a:solidFill>
              </a:rPr>
              <a:t> </a:t>
            </a:r>
            <a:r>
              <a:rPr lang="en-US" sz="2400" b="0" dirty="0" err="1" smtClean="0">
                <a:solidFill>
                  <a:schemeClr val="tx1"/>
                </a:solidFill>
              </a:rPr>
              <a:t>dijalankan</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minggu</a:t>
            </a:r>
            <a:r>
              <a:rPr lang="en-US" sz="2400" b="0" dirty="0" smtClean="0">
                <a:solidFill>
                  <a:schemeClr val="tx1"/>
                </a:solidFill>
              </a:rPr>
              <a:t> </a:t>
            </a:r>
            <a:r>
              <a:rPr lang="en-US" sz="2400" b="0" dirty="0" err="1" smtClean="0">
                <a:solidFill>
                  <a:schemeClr val="tx1"/>
                </a:solidFill>
              </a:rPr>
              <a:t>kedua</a:t>
            </a:r>
            <a:r>
              <a:rPr lang="en-US" sz="2400" b="0" dirty="0" smtClean="0">
                <a:solidFill>
                  <a:schemeClr val="tx1"/>
                </a:solidFill>
              </a:rPr>
              <a:t> </a:t>
            </a:r>
            <a:r>
              <a:rPr lang="en-US" sz="2400" b="0" dirty="0" err="1" smtClean="0">
                <a:solidFill>
                  <a:schemeClr val="tx1"/>
                </a:solidFill>
              </a:rPr>
              <a:t>bulan</a:t>
            </a:r>
            <a:r>
              <a:rPr lang="en-US" sz="2400" b="0" dirty="0" smtClean="0">
                <a:solidFill>
                  <a:schemeClr val="tx1"/>
                </a:solidFill>
              </a:rPr>
              <a:t> Jun 2013 yang </a:t>
            </a:r>
            <a:r>
              <a:rPr lang="en-US" sz="2400" b="0" dirty="0" err="1" smtClean="0">
                <a:solidFill>
                  <a:schemeClr val="tx1"/>
                </a:solidFill>
              </a:rPr>
              <a:t>dinamakan</a:t>
            </a:r>
            <a:r>
              <a:rPr lang="en-US" sz="2400" b="0" dirty="0" smtClean="0">
                <a:solidFill>
                  <a:schemeClr val="tx1"/>
                </a:solidFill>
              </a:rPr>
              <a:t> </a:t>
            </a:r>
            <a:r>
              <a:rPr lang="en-US" sz="2400" b="0" dirty="0" err="1" smtClean="0">
                <a:solidFill>
                  <a:schemeClr val="tx1"/>
                </a:solidFill>
              </a:rPr>
              <a:t>sebagai</a:t>
            </a:r>
            <a:r>
              <a:rPr lang="en-US" sz="2400" b="0" dirty="0" smtClean="0">
                <a:solidFill>
                  <a:schemeClr val="tx1"/>
                </a:solidFill>
              </a:rPr>
              <a:t> </a:t>
            </a:r>
            <a:r>
              <a:rPr lang="en-US" sz="2400" b="0" dirty="0" err="1" smtClean="0">
                <a:solidFill>
                  <a:schemeClr val="tx1"/>
                </a:solidFill>
              </a:rPr>
              <a:t>Saringan</a:t>
            </a:r>
            <a:r>
              <a:rPr lang="en-US" sz="2400" b="0" dirty="0" smtClean="0">
                <a:solidFill>
                  <a:schemeClr val="tx1"/>
                </a:solidFill>
              </a:rPr>
              <a:t> baseline</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2. </a:t>
            </a:r>
            <a:r>
              <a:rPr lang="en-US" sz="2400" b="0" dirty="0" err="1" smtClean="0">
                <a:solidFill>
                  <a:schemeClr val="tx1"/>
                </a:solidFill>
              </a:rPr>
              <a:t>Saringan</a:t>
            </a:r>
            <a:r>
              <a:rPr lang="en-US" sz="2400" b="0" dirty="0" smtClean="0">
                <a:solidFill>
                  <a:schemeClr val="tx1"/>
                </a:solidFill>
              </a:rPr>
              <a:t> 1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diadakan</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minggu</a:t>
            </a:r>
            <a:r>
              <a:rPr lang="en-US" sz="2400" b="0" dirty="0" smtClean="0">
                <a:solidFill>
                  <a:schemeClr val="tx1"/>
                </a:solidFill>
              </a:rPr>
              <a:t> ke-3 </a:t>
            </a:r>
            <a:r>
              <a:rPr lang="en-US" sz="2400" b="0" dirty="0" err="1" smtClean="0">
                <a:solidFill>
                  <a:schemeClr val="tx1"/>
                </a:solidFill>
              </a:rPr>
              <a:t>september</a:t>
            </a:r>
            <a:r>
              <a:rPr lang="en-US" sz="2400" b="0" dirty="0" smtClean="0">
                <a:solidFill>
                  <a:schemeClr val="tx1"/>
                </a:solidFill>
              </a:rPr>
              <a:t> 2013</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3. </a:t>
            </a:r>
            <a:r>
              <a:rPr lang="en-US" sz="2400" b="0" dirty="0" err="1" smtClean="0">
                <a:solidFill>
                  <a:schemeClr val="tx1"/>
                </a:solidFill>
              </a:rPr>
              <a:t>Saringan</a:t>
            </a:r>
            <a:r>
              <a:rPr lang="en-US" sz="2400" b="0" dirty="0" smtClean="0">
                <a:solidFill>
                  <a:schemeClr val="tx1"/>
                </a:solidFill>
              </a:rPr>
              <a:t> </a:t>
            </a:r>
            <a:r>
              <a:rPr lang="en-US" sz="2400" b="0" dirty="0" err="1" smtClean="0">
                <a:solidFill>
                  <a:schemeClr val="tx1"/>
                </a:solidFill>
              </a:rPr>
              <a:t>dijalankan</a:t>
            </a:r>
            <a:r>
              <a:rPr lang="en-US" sz="2400" b="0" dirty="0" smtClean="0">
                <a:solidFill>
                  <a:schemeClr val="tx1"/>
                </a:solidFill>
              </a:rPr>
              <a:t> </a:t>
            </a:r>
            <a:r>
              <a:rPr lang="en-US" sz="2400" b="0" dirty="0" err="1" smtClean="0">
                <a:solidFill>
                  <a:schemeClr val="tx1"/>
                </a:solidFill>
              </a:rPr>
              <a:t>olleh</a:t>
            </a:r>
            <a:r>
              <a:rPr lang="en-US" sz="2400" b="0" dirty="0" smtClean="0">
                <a:solidFill>
                  <a:schemeClr val="tx1"/>
                </a:solidFill>
              </a:rPr>
              <a:t> guru </a:t>
            </a:r>
            <a:r>
              <a:rPr lang="en-US" sz="2400" b="0" dirty="0" err="1" smtClean="0">
                <a:solidFill>
                  <a:schemeClr val="tx1"/>
                </a:solidFill>
              </a:rPr>
              <a:t>b.inggeris</a:t>
            </a:r>
            <a:r>
              <a:rPr lang="en-US" sz="2400" b="0" dirty="0" smtClean="0">
                <a:solidFill>
                  <a:schemeClr val="tx1"/>
                </a:solidFill>
              </a:rPr>
              <a:t/>
            </a:r>
            <a:br>
              <a:rPr lang="en-US" sz="2400" b="0" dirty="0" smtClean="0">
                <a:solidFill>
                  <a:schemeClr val="tx1"/>
                </a:solidFill>
              </a:rPr>
            </a:br>
            <a:r>
              <a:rPr lang="en-US" sz="2400" b="0" dirty="0" err="1" smtClean="0">
                <a:solidFill>
                  <a:schemeClr val="tx1"/>
                </a:solidFill>
              </a:rPr>
              <a:t>di</a:t>
            </a:r>
            <a:r>
              <a:rPr lang="en-US" sz="2400" b="0" dirty="0" smtClean="0">
                <a:solidFill>
                  <a:schemeClr val="tx1"/>
                </a:solidFill>
              </a:rPr>
              <a:t> </a:t>
            </a:r>
            <a:r>
              <a:rPr lang="en-US" sz="2400" b="0" dirty="0" err="1" smtClean="0">
                <a:solidFill>
                  <a:schemeClr val="tx1"/>
                </a:solidFill>
              </a:rPr>
              <a:t>dalam</a:t>
            </a:r>
            <a:r>
              <a:rPr lang="en-US" sz="2400" b="0" dirty="0" smtClean="0">
                <a:solidFill>
                  <a:schemeClr val="tx1"/>
                </a:solidFill>
              </a:rPr>
              <a:t> </a:t>
            </a:r>
            <a:r>
              <a:rPr lang="en-US" sz="2400" b="0" dirty="0" err="1" smtClean="0">
                <a:solidFill>
                  <a:schemeClr val="tx1"/>
                </a:solidFill>
              </a:rPr>
              <a:t>kelas</a:t>
            </a:r>
            <a:r>
              <a:rPr lang="en-US" sz="2400" b="0" dirty="0" smtClean="0">
                <a:solidFill>
                  <a:schemeClr val="tx1"/>
                </a:solidFill>
              </a:rPr>
              <a:t>.</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4. </a:t>
            </a:r>
            <a:r>
              <a:rPr lang="en-US" sz="2400" b="0" dirty="0" err="1" smtClean="0">
                <a:solidFill>
                  <a:schemeClr val="tx1"/>
                </a:solidFill>
              </a:rPr>
              <a:t>Saringan</a:t>
            </a:r>
            <a:r>
              <a:rPr lang="en-US" sz="2400" b="0" dirty="0" smtClean="0">
                <a:solidFill>
                  <a:schemeClr val="tx1"/>
                </a:solidFill>
              </a:rPr>
              <a:t>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mentaksir</a:t>
            </a:r>
            <a:r>
              <a:rPr lang="en-US" sz="2400" b="0" dirty="0" smtClean="0">
                <a:solidFill>
                  <a:schemeClr val="tx1"/>
                </a:solidFill>
              </a:rPr>
              <a:t> </a:t>
            </a:r>
            <a:r>
              <a:rPr lang="en-US" sz="2400" b="0" dirty="0" err="1" smtClean="0">
                <a:solidFill>
                  <a:schemeClr val="tx1"/>
                </a:solidFill>
              </a:rPr>
              <a:t>kebolehan</a:t>
            </a:r>
            <a:r>
              <a:rPr lang="en-US" sz="2400" b="0" dirty="0" smtClean="0">
                <a:solidFill>
                  <a:schemeClr val="tx1"/>
                </a:solidFill>
              </a:rPr>
              <a:t> </a:t>
            </a:r>
            <a:r>
              <a:rPr lang="en-US" sz="2400" b="0" dirty="0" err="1" smtClean="0">
                <a:solidFill>
                  <a:schemeClr val="tx1"/>
                </a:solidFill>
              </a:rPr>
              <a:t>listening,speaking,reading</a:t>
            </a:r>
            <a:r>
              <a:rPr lang="en-US" sz="2400" b="0" dirty="0" smtClean="0">
                <a:solidFill>
                  <a:schemeClr val="tx1"/>
                </a:solidFill>
              </a:rPr>
              <a:t> </a:t>
            </a:r>
            <a:r>
              <a:rPr lang="en-US" sz="2400" b="0" dirty="0" err="1" smtClean="0">
                <a:solidFill>
                  <a:schemeClr val="tx1"/>
                </a:solidFill>
              </a:rPr>
              <a:t>dan</a:t>
            </a:r>
            <a:r>
              <a:rPr lang="en-US" sz="2400" b="0" dirty="0" smtClean="0">
                <a:solidFill>
                  <a:schemeClr val="tx1"/>
                </a:solidFill>
              </a:rPr>
              <a:t> writing.</a:t>
            </a:r>
            <a:br>
              <a:rPr lang="en-US" sz="2400" b="0"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dirty="0" smtClean="0">
                <a:solidFill>
                  <a:schemeClr val="tx1"/>
                </a:solidFill>
              </a:rPr>
              <a:t> </a:t>
            </a:r>
            <a:r>
              <a:rPr lang="en-US" sz="2400" b="0" u="sng" dirty="0" smtClean="0">
                <a:solidFill>
                  <a:schemeClr val="tx1"/>
                </a:solidFill>
              </a:rPr>
              <a:t/>
            </a:r>
            <a:br>
              <a:rPr lang="en-US" sz="2400" b="0" u="sng" dirty="0" smtClean="0">
                <a:solidFill>
                  <a:schemeClr val="tx1"/>
                </a:solidFill>
              </a:rPr>
            </a:br>
            <a:r>
              <a:rPr lang="en-US" sz="2400" b="0" u="sng" dirty="0" smtClean="0">
                <a:solidFill>
                  <a:schemeClr val="tx1"/>
                </a:solidFill>
              </a:rPr>
              <a:t/>
            </a:r>
            <a:br>
              <a:rPr lang="en-US" sz="2400" b="0" u="sng" dirty="0" smtClean="0">
                <a:solidFill>
                  <a:schemeClr val="tx1"/>
                </a:solidFill>
              </a:rPr>
            </a:br>
            <a:endParaRPr lang="en-US" sz="2400" b="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457200" y="381000"/>
            <a:ext cx="8229600" cy="6248400"/>
          </a:xfrm>
        </p:spPr>
        <p:txBody>
          <a:bodyPr>
            <a:noAutofit/>
          </a:bodyPr>
          <a:lstStyle/>
          <a:p>
            <a:pPr>
              <a:defRPr/>
            </a:pPr>
            <a:r>
              <a:rPr lang="en-US" sz="2400" b="0" u="sng" dirty="0" smtClean="0">
                <a:solidFill>
                  <a:schemeClr val="tx1"/>
                </a:solidFill>
              </a:rPr>
              <a:t/>
            </a:r>
            <a:br>
              <a:rPr lang="en-US" sz="2400" b="0" u="sng"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dirty="0" smtClean="0">
                <a:solidFill>
                  <a:schemeClr val="tx1"/>
                </a:solidFill>
              </a:rPr>
              <a:t>5. </a:t>
            </a:r>
            <a:r>
              <a:rPr lang="en-US" sz="2400" b="0" dirty="0" err="1" smtClean="0">
                <a:solidFill>
                  <a:schemeClr val="tx1"/>
                </a:solidFill>
              </a:rPr>
              <a:t>Instrumen</a:t>
            </a:r>
            <a:r>
              <a:rPr lang="en-US" sz="2400" b="0" dirty="0" smtClean="0">
                <a:solidFill>
                  <a:schemeClr val="tx1"/>
                </a:solidFill>
              </a:rPr>
              <a:t> </a:t>
            </a:r>
            <a:r>
              <a:rPr lang="en-US" sz="2400" b="0" dirty="0" err="1" smtClean="0">
                <a:solidFill>
                  <a:schemeClr val="tx1"/>
                </a:solidFill>
              </a:rPr>
              <a:t>secara</a:t>
            </a:r>
            <a:r>
              <a:rPr lang="en-US" sz="2400" b="0" dirty="0" smtClean="0">
                <a:solidFill>
                  <a:schemeClr val="tx1"/>
                </a:solidFill>
              </a:rPr>
              <a:t> </a:t>
            </a:r>
            <a:r>
              <a:rPr lang="en-US" sz="2400" b="0" dirty="0" err="1" smtClean="0">
                <a:solidFill>
                  <a:schemeClr val="tx1"/>
                </a:solidFill>
              </a:rPr>
              <a:t>lisan</a:t>
            </a:r>
            <a:r>
              <a:rPr lang="en-US" sz="2400" b="0" dirty="0" smtClean="0">
                <a:solidFill>
                  <a:schemeClr val="tx1"/>
                </a:solidFill>
              </a:rPr>
              <a:t> </a:t>
            </a:r>
            <a:r>
              <a:rPr lang="en-US" sz="2400" b="0" dirty="0" err="1" smtClean="0">
                <a:solidFill>
                  <a:schemeClr val="tx1"/>
                </a:solidFill>
              </a:rPr>
              <a:t>dan</a:t>
            </a:r>
            <a:r>
              <a:rPr lang="en-US" sz="2400" b="0" dirty="0" smtClean="0">
                <a:solidFill>
                  <a:schemeClr val="tx1"/>
                </a:solidFill>
              </a:rPr>
              <a:t> </a:t>
            </a:r>
            <a:r>
              <a:rPr lang="en-US" sz="2400" b="0" dirty="0" err="1" smtClean="0">
                <a:solidFill>
                  <a:schemeClr val="tx1"/>
                </a:solidFill>
              </a:rPr>
              <a:t>bertulis</a:t>
            </a: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6. Data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dikaji</a:t>
            </a:r>
            <a:r>
              <a:rPr lang="en-US" sz="2400" b="0" dirty="0" smtClean="0">
                <a:solidFill>
                  <a:schemeClr val="tx1"/>
                </a:solidFill>
              </a:rPr>
              <a:t> </a:t>
            </a:r>
            <a:r>
              <a:rPr lang="en-US" sz="2400" b="0" dirty="0" err="1" smtClean="0">
                <a:solidFill>
                  <a:schemeClr val="tx1"/>
                </a:solidFill>
              </a:rPr>
              <a:t>untuk</a:t>
            </a:r>
            <a:r>
              <a:rPr lang="en-US" sz="2400" b="0" dirty="0" smtClean="0">
                <a:solidFill>
                  <a:schemeClr val="tx1"/>
                </a:solidFill>
              </a:rPr>
              <a:t> </a:t>
            </a:r>
            <a:r>
              <a:rPr lang="en-US" sz="2400" b="0" dirty="0" err="1" smtClean="0">
                <a:solidFill>
                  <a:schemeClr val="tx1"/>
                </a:solidFill>
              </a:rPr>
              <a:t>membentuk</a:t>
            </a:r>
            <a:r>
              <a:rPr lang="en-US" sz="2400" b="0" dirty="0" smtClean="0">
                <a:solidFill>
                  <a:schemeClr val="tx1"/>
                </a:solidFill>
              </a:rPr>
              <a:t> </a:t>
            </a:r>
            <a:r>
              <a:rPr lang="en-US" sz="2400" b="0" dirty="0" err="1" smtClean="0">
                <a:solidFill>
                  <a:schemeClr val="tx1"/>
                </a:solidFill>
              </a:rPr>
              <a:t>kpi</a:t>
            </a:r>
            <a:r>
              <a:rPr lang="en-US" sz="2400" b="0" dirty="0" smtClean="0">
                <a:solidFill>
                  <a:schemeClr val="tx1"/>
                </a:solidFill>
              </a:rPr>
              <a:t> </a:t>
            </a:r>
            <a:r>
              <a:rPr lang="en-US" sz="2400" b="0" dirty="0" err="1" smtClean="0">
                <a:solidFill>
                  <a:schemeClr val="tx1"/>
                </a:solidFill>
              </a:rPr>
              <a:t>literasi</a:t>
            </a:r>
            <a:r>
              <a:rPr lang="en-US" sz="2400" b="0" dirty="0" smtClean="0">
                <a:solidFill>
                  <a:schemeClr val="tx1"/>
                </a:solidFill>
              </a:rPr>
              <a:t> </a:t>
            </a:r>
            <a:r>
              <a:rPr lang="en-US" sz="2400" b="0" dirty="0" err="1" smtClean="0">
                <a:solidFill>
                  <a:schemeClr val="tx1"/>
                </a:solidFill>
              </a:rPr>
              <a:t>b.inggeris</a:t>
            </a:r>
            <a:r>
              <a:rPr lang="en-US" sz="2400" b="0" dirty="0" smtClean="0">
                <a:solidFill>
                  <a:schemeClr val="tx1"/>
                </a:solidFill>
              </a:rPr>
              <a:t> </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7. </a:t>
            </a:r>
            <a:r>
              <a:rPr lang="en-US" sz="2400" b="0" dirty="0" err="1" smtClean="0">
                <a:solidFill>
                  <a:schemeClr val="tx1"/>
                </a:solidFill>
              </a:rPr>
              <a:t>Tempoh</a:t>
            </a:r>
            <a:r>
              <a:rPr lang="en-US" sz="2400" b="0" dirty="0" smtClean="0">
                <a:solidFill>
                  <a:schemeClr val="tx1"/>
                </a:solidFill>
              </a:rPr>
              <a:t> </a:t>
            </a:r>
            <a:r>
              <a:rPr lang="en-US" sz="2400" b="0" dirty="0" err="1" smtClean="0">
                <a:solidFill>
                  <a:schemeClr val="tx1"/>
                </a:solidFill>
              </a:rPr>
              <a:t>masa</a:t>
            </a:r>
            <a:r>
              <a:rPr lang="en-US" sz="2400" b="0" dirty="0" smtClean="0">
                <a:solidFill>
                  <a:schemeClr val="tx1"/>
                </a:solidFill>
              </a:rPr>
              <a:t> </a:t>
            </a:r>
            <a:r>
              <a:rPr lang="en-US" sz="2400" b="0" dirty="0" err="1" smtClean="0">
                <a:solidFill>
                  <a:schemeClr val="tx1"/>
                </a:solidFill>
              </a:rPr>
              <a:t>saringan</a:t>
            </a:r>
            <a:r>
              <a:rPr lang="en-US" sz="2400" b="0" dirty="0" smtClean="0">
                <a:solidFill>
                  <a:schemeClr val="tx1"/>
                </a:solidFill>
              </a:rPr>
              <a:t>:</a:t>
            </a:r>
            <a:br>
              <a:rPr lang="en-US" sz="2400" b="0" dirty="0" smtClean="0">
                <a:solidFill>
                  <a:schemeClr val="tx1"/>
                </a:solidFill>
              </a:rPr>
            </a:br>
            <a:r>
              <a:rPr lang="en-US" sz="2400" b="0" dirty="0" smtClean="0">
                <a:solidFill>
                  <a:schemeClr val="tx1"/>
                </a:solidFill>
              </a:rPr>
              <a:t>  </a:t>
            </a:r>
            <a:br>
              <a:rPr lang="en-US" sz="2400" b="0" dirty="0" smtClean="0">
                <a:solidFill>
                  <a:schemeClr val="tx1"/>
                </a:solidFill>
              </a:rPr>
            </a:br>
            <a:r>
              <a:rPr lang="en-US" sz="2400" b="0" dirty="0" smtClean="0">
                <a:solidFill>
                  <a:schemeClr val="tx1"/>
                </a:solidFill>
              </a:rPr>
              <a:t>	Reading                            - 1 </a:t>
            </a:r>
            <a:r>
              <a:rPr lang="en-US" sz="2400" b="0" dirty="0" err="1" smtClean="0">
                <a:solidFill>
                  <a:schemeClr val="tx1"/>
                </a:solidFill>
              </a:rPr>
              <a:t>minggu</a:t>
            </a: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	writing                             - 1 </a:t>
            </a:r>
            <a:r>
              <a:rPr lang="en-US" sz="2400" b="0" dirty="0" err="1" smtClean="0">
                <a:solidFill>
                  <a:schemeClr val="tx1"/>
                </a:solidFill>
              </a:rPr>
              <a:t>minggu</a:t>
            </a: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	listening </a:t>
            </a:r>
            <a:r>
              <a:rPr lang="en-US" sz="2400" b="0" dirty="0" err="1" smtClean="0">
                <a:solidFill>
                  <a:schemeClr val="tx1"/>
                </a:solidFill>
              </a:rPr>
              <a:t>dan</a:t>
            </a:r>
            <a:r>
              <a:rPr lang="en-US" sz="2400" b="0" dirty="0" smtClean="0">
                <a:solidFill>
                  <a:schemeClr val="tx1"/>
                </a:solidFill>
              </a:rPr>
              <a:t> speaking - 2 </a:t>
            </a:r>
            <a:r>
              <a:rPr lang="en-US" sz="2400" b="0" dirty="0" err="1" smtClean="0">
                <a:solidFill>
                  <a:schemeClr val="tx1"/>
                </a:solidFill>
              </a:rPr>
              <a:t>minggu</a:t>
            </a: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8. </a:t>
            </a:r>
            <a:r>
              <a:rPr lang="en-US" sz="2400" b="0" dirty="0" err="1" smtClean="0">
                <a:solidFill>
                  <a:schemeClr val="tx1"/>
                </a:solidFill>
              </a:rPr>
              <a:t>Instrumen</a:t>
            </a:r>
            <a:r>
              <a:rPr lang="en-US" sz="2400" b="0" dirty="0" smtClean="0">
                <a:solidFill>
                  <a:schemeClr val="tx1"/>
                </a:solidFill>
              </a:rPr>
              <a:t> </a:t>
            </a:r>
            <a:r>
              <a:rPr lang="en-US" sz="2400" b="0" dirty="0" err="1" smtClean="0">
                <a:solidFill>
                  <a:schemeClr val="tx1"/>
                </a:solidFill>
              </a:rPr>
              <a:t>saringan</a:t>
            </a:r>
            <a:r>
              <a:rPr lang="en-US" sz="2400" b="0" dirty="0" smtClean="0">
                <a:solidFill>
                  <a:schemeClr val="tx1"/>
                </a:solidFill>
              </a:rPr>
              <a:t>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dihantar</a:t>
            </a:r>
            <a:r>
              <a:rPr lang="en-US" sz="2400" b="0" dirty="0" smtClean="0">
                <a:solidFill>
                  <a:schemeClr val="tx1"/>
                </a:solidFill>
              </a:rPr>
              <a:t> </a:t>
            </a:r>
            <a:r>
              <a:rPr lang="en-US" sz="2400" b="0" dirty="0" err="1" smtClean="0">
                <a:solidFill>
                  <a:schemeClr val="tx1"/>
                </a:solidFill>
              </a:rPr>
              <a:t>ke</a:t>
            </a:r>
            <a:r>
              <a:rPr lang="en-US" sz="2400" b="0" dirty="0" smtClean="0">
                <a:solidFill>
                  <a:schemeClr val="tx1"/>
                </a:solidFill>
              </a:rPr>
              <a:t> </a:t>
            </a:r>
            <a:r>
              <a:rPr lang="en-US" sz="2400" b="0" dirty="0" err="1" smtClean="0">
                <a:solidFill>
                  <a:schemeClr val="tx1"/>
                </a:solidFill>
              </a:rPr>
              <a:t>ppd</a:t>
            </a:r>
            <a:r>
              <a:rPr lang="en-US" sz="2400" b="0" dirty="0" smtClean="0">
                <a:solidFill>
                  <a:schemeClr val="tx1"/>
                </a:solidFill>
              </a:rPr>
              <a:t> </a:t>
            </a:r>
            <a:br>
              <a:rPr lang="en-US" sz="2400" b="0" dirty="0" smtClean="0">
                <a:solidFill>
                  <a:schemeClr val="tx1"/>
                </a:solidFill>
              </a:rPr>
            </a:br>
            <a:r>
              <a:rPr lang="en-US" sz="2400" b="0" dirty="0" smtClean="0">
                <a:solidFill>
                  <a:schemeClr val="tx1"/>
                </a:solidFill>
              </a:rPr>
              <a:t>0leh </a:t>
            </a:r>
            <a:r>
              <a:rPr lang="en-US" sz="2400" b="0" dirty="0" err="1" smtClean="0">
                <a:solidFill>
                  <a:schemeClr val="tx1"/>
                </a:solidFill>
              </a:rPr>
              <a:t>lpm</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minggu</a:t>
            </a:r>
            <a:r>
              <a:rPr lang="en-US" sz="2400" b="0" dirty="0" smtClean="0">
                <a:solidFill>
                  <a:schemeClr val="tx1"/>
                </a:solidFill>
              </a:rPr>
              <a:t> </a:t>
            </a:r>
            <a:r>
              <a:rPr lang="en-US" sz="2400" b="0" dirty="0" err="1" smtClean="0">
                <a:solidFill>
                  <a:schemeClr val="tx1"/>
                </a:solidFill>
              </a:rPr>
              <a:t>pertama</a:t>
            </a:r>
            <a:r>
              <a:rPr lang="en-US" sz="2400" b="0" dirty="0" smtClean="0">
                <a:solidFill>
                  <a:schemeClr val="tx1"/>
                </a:solidFill>
              </a:rPr>
              <a:t> </a:t>
            </a:r>
            <a:r>
              <a:rPr lang="en-US" sz="2400" b="0" dirty="0" err="1" smtClean="0">
                <a:solidFill>
                  <a:schemeClr val="tx1"/>
                </a:solidFill>
              </a:rPr>
              <a:t>jun</a:t>
            </a:r>
            <a:r>
              <a:rPr lang="en-US" sz="2400" b="0" dirty="0" smtClean="0">
                <a:solidFill>
                  <a:schemeClr val="tx1"/>
                </a:solidFill>
              </a:rPr>
              <a:t> 2013</a:t>
            </a:r>
            <a:br>
              <a:rPr lang="en-US" sz="2400" b="0" dirty="0" smtClean="0">
                <a:solidFill>
                  <a:schemeClr val="tx1"/>
                </a:solidFill>
              </a:rPr>
            </a:br>
            <a:r>
              <a:rPr lang="en-US" sz="2400" b="0" u="sng" dirty="0" smtClean="0">
                <a:solidFill>
                  <a:schemeClr val="tx1"/>
                </a:solidFill>
              </a:rPr>
              <a:t/>
            </a:r>
            <a:br>
              <a:rPr lang="en-US" sz="2400" b="0" u="sng" dirty="0" smtClean="0">
                <a:solidFill>
                  <a:schemeClr val="tx1"/>
                </a:solidFill>
              </a:rPr>
            </a:br>
            <a:r>
              <a:rPr lang="en-US" sz="2400" b="0" dirty="0" smtClean="0">
                <a:solidFill>
                  <a:schemeClr val="tx1"/>
                </a:solidFill>
              </a:rPr>
              <a:t/>
            </a:r>
            <a:br>
              <a:rPr lang="en-US" sz="2400" b="0" dirty="0" smtClean="0">
                <a:solidFill>
                  <a:schemeClr val="tx1"/>
                </a:solidFill>
              </a:rPr>
            </a:br>
            <a:endParaRPr lang="en-US" sz="2400" b="0" dirty="0" smtClean="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8153400" cy="6400800"/>
          </a:xfrm>
        </p:spPr>
        <p:txBody>
          <a:bodyPr rtlCol="0">
            <a:noAutofit/>
          </a:bodyPr>
          <a:lstStyle/>
          <a:p>
            <a:pPr>
              <a:defRPr/>
            </a:pPr>
            <a:r>
              <a:rPr lang="en-US" sz="2400" b="0" u="sng" dirty="0" smtClean="0">
                <a:solidFill>
                  <a:schemeClr val="tx1"/>
                </a:solidFill>
              </a:rPr>
              <a:t/>
            </a:r>
            <a:br>
              <a:rPr lang="en-US" sz="2400" b="0" u="sng" dirty="0" smtClean="0">
                <a:solidFill>
                  <a:schemeClr val="tx1"/>
                </a:solidFill>
              </a:rPr>
            </a:br>
            <a:r>
              <a:rPr lang="en-US" sz="2400" b="0" dirty="0" smtClean="0">
                <a:solidFill>
                  <a:schemeClr val="tx1"/>
                </a:solidFill>
              </a:rPr>
              <a:t> 9. data </a:t>
            </a:r>
            <a:r>
              <a:rPr lang="en-US" sz="2400" b="0" dirty="0" err="1" smtClean="0">
                <a:solidFill>
                  <a:schemeClr val="tx1"/>
                </a:solidFill>
              </a:rPr>
              <a:t>sekolah</a:t>
            </a:r>
            <a:r>
              <a:rPr lang="en-US" sz="2400" b="0" dirty="0" smtClean="0">
                <a:solidFill>
                  <a:schemeClr val="tx1"/>
                </a:solidFill>
              </a:rPr>
              <a:t> </a:t>
            </a:r>
            <a:r>
              <a:rPr lang="en-US" sz="2400" b="0" dirty="0" err="1" smtClean="0">
                <a:solidFill>
                  <a:schemeClr val="tx1"/>
                </a:solidFill>
              </a:rPr>
              <a:t>siap</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julai</a:t>
            </a:r>
            <a:r>
              <a:rPr lang="en-US" sz="2400" b="0" dirty="0" smtClean="0">
                <a:solidFill>
                  <a:schemeClr val="tx1"/>
                </a:solidFill>
              </a:rPr>
              <a:t> </a:t>
            </a:r>
            <a:r>
              <a:rPr lang="en-US" sz="2400" b="0" dirty="0" err="1" smtClean="0">
                <a:solidFill>
                  <a:schemeClr val="tx1"/>
                </a:solidFill>
              </a:rPr>
              <a:t>dan</a:t>
            </a:r>
            <a:r>
              <a:rPr lang="en-US" sz="2400" b="0" dirty="0" smtClean="0">
                <a:solidFill>
                  <a:schemeClr val="tx1"/>
                </a:solidFill>
              </a:rPr>
              <a:t> </a:t>
            </a:r>
            <a:r>
              <a:rPr lang="en-US" sz="2400" b="0" dirty="0" err="1" smtClean="0">
                <a:solidFill>
                  <a:schemeClr val="tx1"/>
                </a:solidFill>
              </a:rPr>
              <a:t>sampai</a:t>
            </a:r>
            <a:r>
              <a:rPr lang="en-US" sz="2400" b="0" dirty="0" smtClean="0">
                <a:solidFill>
                  <a:schemeClr val="tx1"/>
                </a:solidFill>
              </a:rPr>
              <a:t> </a:t>
            </a:r>
            <a:r>
              <a:rPr lang="en-US" sz="2400" b="0" dirty="0" err="1" smtClean="0">
                <a:solidFill>
                  <a:schemeClr val="tx1"/>
                </a:solidFill>
              </a:rPr>
              <a:t>ke</a:t>
            </a:r>
            <a:r>
              <a:rPr lang="en-US" sz="2400" b="0" dirty="0" smtClean="0">
                <a:solidFill>
                  <a:schemeClr val="tx1"/>
                </a:solidFill>
              </a:rPr>
              <a:t> </a:t>
            </a:r>
            <a:r>
              <a:rPr lang="en-US" sz="2400" b="0" dirty="0" err="1" smtClean="0">
                <a:solidFill>
                  <a:schemeClr val="tx1"/>
                </a:solidFill>
              </a:rPr>
              <a:t>lpm</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bulan</a:t>
            </a:r>
            <a:r>
              <a:rPr lang="en-US" sz="2400" b="0" dirty="0" smtClean="0">
                <a:solidFill>
                  <a:schemeClr val="tx1"/>
                </a:solidFill>
              </a:rPr>
              <a:t> </a:t>
            </a:r>
            <a:r>
              <a:rPr lang="en-US" sz="2400" b="0" dirty="0" err="1" smtClean="0">
                <a:solidFill>
                  <a:schemeClr val="tx1"/>
                </a:solidFill>
              </a:rPr>
              <a:t>ogos</a:t>
            </a:r>
            <a:r>
              <a:rPr lang="en-US" sz="2400" b="0" dirty="0" smtClean="0">
                <a:solidFill>
                  <a:schemeClr val="tx1"/>
                </a:solidFill>
              </a:rPr>
              <a:t>. </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10. </a:t>
            </a:r>
            <a:r>
              <a:rPr lang="en-US" sz="2400" b="0" dirty="0" err="1" smtClean="0">
                <a:solidFill>
                  <a:schemeClr val="tx1"/>
                </a:solidFill>
              </a:rPr>
              <a:t>instrumen</a:t>
            </a:r>
            <a:r>
              <a:rPr lang="en-US" sz="2400" b="0" dirty="0" smtClean="0">
                <a:solidFill>
                  <a:schemeClr val="tx1"/>
                </a:solidFill>
              </a:rPr>
              <a:t> </a:t>
            </a:r>
            <a:r>
              <a:rPr lang="en-US" sz="2400" b="0" dirty="0" err="1" smtClean="0">
                <a:solidFill>
                  <a:schemeClr val="tx1"/>
                </a:solidFill>
              </a:rPr>
              <a:t>saringan</a:t>
            </a:r>
            <a:r>
              <a:rPr lang="en-US" sz="2400" b="0" dirty="0" smtClean="0">
                <a:solidFill>
                  <a:schemeClr val="tx1"/>
                </a:solidFill>
              </a:rPr>
              <a:t> </a:t>
            </a:r>
            <a:r>
              <a:rPr lang="en-US" sz="2400" b="0" dirty="0" err="1" smtClean="0">
                <a:solidFill>
                  <a:schemeClr val="tx1"/>
                </a:solidFill>
              </a:rPr>
              <a:t>terdiri</a:t>
            </a:r>
            <a:r>
              <a:rPr lang="en-US" sz="2400" b="0" dirty="0" smtClean="0">
                <a:solidFill>
                  <a:schemeClr val="tx1"/>
                </a:solidFill>
              </a:rPr>
              <a:t> </a:t>
            </a:r>
            <a:r>
              <a:rPr lang="en-US" sz="2400" b="0" dirty="0" err="1" smtClean="0">
                <a:solidFill>
                  <a:schemeClr val="tx1"/>
                </a:solidFill>
              </a:rPr>
              <a:t>dari</a:t>
            </a:r>
            <a:r>
              <a:rPr lang="en-US" sz="2400" b="0" dirty="0" smtClean="0">
                <a:solidFill>
                  <a:schemeClr val="tx1"/>
                </a:solidFill>
              </a:rPr>
              <a:t> 20 item yang </a:t>
            </a:r>
            <a:r>
              <a:rPr lang="en-US" sz="2400" b="0" dirty="0" err="1" smtClean="0">
                <a:solidFill>
                  <a:schemeClr val="tx1"/>
                </a:solidFill>
              </a:rPr>
              <a:t>dibina</a:t>
            </a:r>
            <a:r>
              <a:rPr lang="en-US" sz="2400" b="0" dirty="0" smtClean="0">
                <a:solidFill>
                  <a:schemeClr val="tx1"/>
                </a:solidFill>
              </a:rPr>
              <a:t> </a:t>
            </a:r>
            <a:r>
              <a:rPr lang="en-US" sz="2400" b="0" dirty="0" err="1" smtClean="0">
                <a:solidFill>
                  <a:schemeClr val="tx1"/>
                </a:solidFill>
              </a:rPr>
              <a:t>dari</a:t>
            </a:r>
            <a:r>
              <a:rPr lang="en-US" sz="2400" b="0" dirty="0" smtClean="0">
                <a:solidFill>
                  <a:schemeClr val="tx1"/>
                </a:solidFill>
              </a:rPr>
              <a:t> 12 </a:t>
            </a:r>
            <a:r>
              <a:rPr lang="en-US" sz="2400" b="0" dirty="0" err="1" smtClean="0">
                <a:solidFill>
                  <a:schemeClr val="tx1"/>
                </a:solidFill>
              </a:rPr>
              <a:t>konstruk</a:t>
            </a:r>
            <a:r>
              <a:rPr lang="en-US" sz="2400" b="0" dirty="0" smtClean="0">
                <a:solidFill>
                  <a:schemeClr val="tx1"/>
                </a:solidFill>
              </a:rPr>
              <a:t> </a:t>
            </a:r>
            <a:r>
              <a:rPr lang="en-US" sz="2400" b="0" dirty="0" err="1" smtClean="0">
                <a:solidFill>
                  <a:schemeClr val="tx1"/>
                </a:solidFill>
              </a:rPr>
              <a:t>dan</a:t>
            </a:r>
            <a:r>
              <a:rPr lang="en-US" sz="2400" b="0" dirty="0" smtClean="0">
                <a:solidFill>
                  <a:schemeClr val="tx1"/>
                </a:solidFill>
              </a:rPr>
              <a:t> </a:t>
            </a:r>
            <a:r>
              <a:rPr lang="en-US" sz="2400" b="0" dirty="0" err="1" smtClean="0">
                <a:solidFill>
                  <a:schemeClr val="tx1"/>
                </a:solidFill>
              </a:rPr>
              <a:t>menurut</a:t>
            </a:r>
            <a:r>
              <a:rPr lang="en-US" sz="2400" b="0" dirty="0" smtClean="0">
                <a:solidFill>
                  <a:schemeClr val="tx1"/>
                </a:solidFill>
              </a:rPr>
              <a:t> </a:t>
            </a:r>
            <a:r>
              <a:rPr lang="en-US" sz="2400" b="0" dirty="0" err="1" smtClean="0">
                <a:solidFill>
                  <a:schemeClr val="tx1"/>
                </a:solidFill>
              </a:rPr>
              <a:t>hsp</a:t>
            </a:r>
            <a:r>
              <a:rPr lang="en-US" sz="2400" b="0" dirty="0" smtClean="0">
                <a:solidFill>
                  <a:schemeClr val="tx1"/>
                </a:solidFill>
              </a:rPr>
              <a:t> </a:t>
            </a:r>
            <a:r>
              <a:rPr lang="en-US" sz="2400" b="0" dirty="0" err="1" smtClean="0">
                <a:solidFill>
                  <a:schemeClr val="tx1"/>
                </a:solidFill>
              </a:rPr>
              <a:t>kssr</a:t>
            </a:r>
            <a:r>
              <a:rPr lang="en-US" sz="2400" b="0" dirty="0" smtClean="0">
                <a:solidFill>
                  <a:schemeClr val="tx1"/>
                </a:solidFill>
              </a:rPr>
              <a:t> </a:t>
            </a:r>
            <a:r>
              <a:rPr lang="en-US" sz="2400" b="0" dirty="0" err="1" smtClean="0">
                <a:solidFill>
                  <a:schemeClr val="tx1"/>
                </a:solidFill>
              </a:rPr>
              <a:t>tahun</a:t>
            </a:r>
            <a:r>
              <a:rPr lang="en-US" sz="2400" b="0" dirty="0" smtClean="0">
                <a:solidFill>
                  <a:schemeClr val="tx1"/>
                </a:solidFill>
              </a:rPr>
              <a:t> 1.</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11. </a:t>
            </a:r>
            <a:r>
              <a:rPr lang="en-US" sz="2400" b="0" dirty="0" err="1" smtClean="0">
                <a:solidFill>
                  <a:schemeClr val="tx1"/>
                </a:solidFill>
              </a:rPr>
              <a:t>Saringan</a:t>
            </a:r>
            <a:r>
              <a:rPr lang="en-US" sz="2400" b="0" dirty="0" smtClean="0">
                <a:solidFill>
                  <a:schemeClr val="tx1"/>
                </a:solidFill>
              </a:rPr>
              <a:t> 1 </a:t>
            </a:r>
            <a:r>
              <a:rPr lang="en-US" sz="2400" b="0" dirty="0" err="1" smtClean="0">
                <a:solidFill>
                  <a:schemeClr val="tx1"/>
                </a:solidFill>
              </a:rPr>
              <a:t>pada</a:t>
            </a:r>
            <a:r>
              <a:rPr lang="en-US" sz="2400" b="0" dirty="0" smtClean="0">
                <a:solidFill>
                  <a:schemeClr val="tx1"/>
                </a:solidFill>
              </a:rPr>
              <a:t> </a:t>
            </a:r>
            <a:r>
              <a:rPr lang="en-US" sz="2400" b="0" dirty="0" err="1" smtClean="0">
                <a:solidFill>
                  <a:schemeClr val="tx1"/>
                </a:solidFill>
              </a:rPr>
              <a:t>minggu</a:t>
            </a:r>
            <a:r>
              <a:rPr lang="en-US" sz="2400" b="0" dirty="0" smtClean="0">
                <a:solidFill>
                  <a:schemeClr val="tx1"/>
                </a:solidFill>
              </a:rPr>
              <a:t> </a:t>
            </a:r>
            <a:r>
              <a:rPr lang="en-US" sz="2400" b="0" dirty="0" err="1" smtClean="0">
                <a:solidFill>
                  <a:schemeClr val="tx1"/>
                </a:solidFill>
              </a:rPr>
              <a:t>ke-tiga</a:t>
            </a:r>
            <a:r>
              <a:rPr lang="en-US" sz="2400" b="0" dirty="0" smtClean="0">
                <a:solidFill>
                  <a:schemeClr val="tx1"/>
                </a:solidFill>
              </a:rPr>
              <a:t> </a:t>
            </a:r>
            <a:r>
              <a:rPr lang="en-US" sz="2400" b="0" dirty="0" err="1" smtClean="0">
                <a:solidFill>
                  <a:schemeClr val="tx1"/>
                </a:solidFill>
              </a:rPr>
              <a:t>bulan</a:t>
            </a:r>
            <a:r>
              <a:rPr lang="en-US" sz="2400" b="0" dirty="0" smtClean="0">
                <a:solidFill>
                  <a:schemeClr val="tx1"/>
                </a:solidFill>
              </a:rPr>
              <a:t> </a:t>
            </a:r>
            <a:r>
              <a:rPr lang="en-US" sz="2400" b="0" dirty="0" err="1" smtClean="0">
                <a:solidFill>
                  <a:schemeClr val="tx1"/>
                </a:solidFill>
              </a:rPr>
              <a:t>september</a:t>
            </a:r>
            <a:r>
              <a:rPr lang="en-US" sz="2400" b="0" dirty="0" smtClean="0">
                <a:solidFill>
                  <a:schemeClr val="tx1"/>
                </a:solidFill>
              </a:rPr>
              <a:t>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lebih</a:t>
            </a:r>
            <a:r>
              <a:rPr lang="en-US" sz="2400" b="0" dirty="0" smtClean="0">
                <a:solidFill>
                  <a:schemeClr val="tx1"/>
                </a:solidFill>
              </a:rPr>
              <a:t> </a:t>
            </a:r>
            <a:r>
              <a:rPr lang="en-US" sz="2400" b="0" dirty="0" err="1" smtClean="0">
                <a:solidFill>
                  <a:schemeClr val="tx1"/>
                </a:solidFill>
              </a:rPr>
              <a:t>mencabar</a:t>
            </a:r>
            <a:r>
              <a:rPr lang="en-US" sz="2400" b="0" dirty="0" smtClean="0">
                <a:solidFill>
                  <a:schemeClr val="tx1"/>
                </a:solidFill>
              </a:rPr>
              <a:t>.</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12. </a:t>
            </a:r>
            <a:r>
              <a:rPr lang="en-US" sz="2400" b="0" dirty="0" err="1" smtClean="0">
                <a:solidFill>
                  <a:schemeClr val="tx1"/>
                </a:solidFill>
              </a:rPr>
              <a:t>Modul</a:t>
            </a:r>
            <a:r>
              <a:rPr lang="en-US" sz="2400" b="0" dirty="0" smtClean="0">
                <a:solidFill>
                  <a:schemeClr val="tx1"/>
                </a:solidFill>
              </a:rPr>
              <a:t> </a:t>
            </a:r>
            <a:r>
              <a:rPr lang="en-US" sz="2400" b="0" dirty="0" err="1" smtClean="0">
                <a:solidFill>
                  <a:schemeClr val="tx1"/>
                </a:solidFill>
              </a:rPr>
              <a:t>linus</a:t>
            </a:r>
            <a:r>
              <a:rPr lang="en-US" sz="2400" b="0" dirty="0" smtClean="0">
                <a:solidFill>
                  <a:schemeClr val="tx1"/>
                </a:solidFill>
              </a:rPr>
              <a:t> </a:t>
            </a:r>
            <a:r>
              <a:rPr lang="en-US" sz="2400" b="0" dirty="0" err="1" smtClean="0">
                <a:solidFill>
                  <a:schemeClr val="tx1"/>
                </a:solidFill>
              </a:rPr>
              <a:t>b.inggeris</a:t>
            </a:r>
            <a:r>
              <a:rPr lang="en-US" sz="2400" b="0" dirty="0" smtClean="0">
                <a:solidFill>
                  <a:schemeClr val="tx1"/>
                </a:solidFill>
              </a:rPr>
              <a:t> </a:t>
            </a:r>
            <a:r>
              <a:rPr lang="en-US" sz="2400" b="0" dirty="0" err="1" smtClean="0">
                <a:solidFill>
                  <a:schemeClr val="tx1"/>
                </a:solidFill>
              </a:rPr>
              <a:t>akan</a:t>
            </a:r>
            <a:r>
              <a:rPr lang="en-US" sz="2400" b="0" dirty="0" smtClean="0">
                <a:solidFill>
                  <a:schemeClr val="tx1"/>
                </a:solidFill>
              </a:rPr>
              <a:t> </a:t>
            </a:r>
            <a:r>
              <a:rPr lang="en-US" sz="2400" b="0" dirty="0" err="1" smtClean="0">
                <a:solidFill>
                  <a:schemeClr val="tx1"/>
                </a:solidFill>
              </a:rPr>
              <a:t>siap</a:t>
            </a:r>
            <a:r>
              <a:rPr lang="en-US" sz="2400" b="0" dirty="0" smtClean="0">
                <a:solidFill>
                  <a:schemeClr val="tx1"/>
                </a:solidFill>
              </a:rPr>
              <a:t> </a:t>
            </a:r>
            <a:r>
              <a:rPr lang="en-US" sz="2400" b="0" dirty="0" err="1" smtClean="0">
                <a:solidFill>
                  <a:schemeClr val="tx1"/>
                </a:solidFill>
              </a:rPr>
              <a:t>sepenuhnya</a:t>
            </a:r>
            <a:r>
              <a:rPr lang="en-US" sz="2400" b="0" dirty="0" smtClean="0">
                <a:solidFill>
                  <a:schemeClr val="tx1"/>
                </a:solidFill>
              </a:rPr>
              <a:t> </a:t>
            </a:r>
            <a:r>
              <a:rPr lang="en-US" sz="2400" b="0" dirty="0" err="1" smtClean="0">
                <a:solidFill>
                  <a:schemeClr val="tx1"/>
                </a:solidFill>
              </a:rPr>
              <a:t>pada</a:t>
            </a:r>
            <a:r>
              <a:rPr lang="en-US" sz="2400" b="0" dirty="0" smtClean="0">
                <a:solidFill>
                  <a:schemeClr val="tx1"/>
                </a:solidFill>
              </a:rPr>
              <a:t> 16 </a:t>
            </a:r>
            <a:r>
              <a:rPr lang="en-US" sz="2400" b="0" dirty="0" err="1" smtClean="0">
                <a:solidFill>
                  <a:schemeClr val="tx1"/>
                </a:solidFill>
              </a:rPr>
              <a:t>september</a:t>
            </a:r>
            <a:r>
              <a:rPr lang="en-US" sz="2400" b="0" dirty="0" smtClean="0">
                <a:solidFill>
                  <a:schemeClr val="tx1"/>
                </a:solidFill>
              </a:rPr>
              <a:t> 2013.</a:t>
            </a:r>
            <a:br>
              <a:rPr lang="en-US" sz="2400" b="0" dirty="0" smtClean="0">
                <a:solidFill>
                  <a:schemeClr val="tx1"/>
                </a:solidFill>
              </a:rPr>
            </a:br>
            <a:r>
              <a:rPr lang="en-US" sz="2400" b="0" dirty="0" smtClean="0">
                <a:solidFill>
                  <a:schemeClr val="tx1"/>
                </a:solidFill>
              </a:rPr>
              <a:t/>
            </a:r>
            <a:br>
              <a:rPr lang="en-US" sz="2400" b="0" dirty="0" smtClean="0">
                <a:solidFill>
                  <a:schemeClr val="tx1"/>
                </a:solidFill>
              </a:rPr>
            </a:br>
            <a:r>
              <a:rPr lang="en-US" sz="2400" b="0" dirty="0" smtClean="0">
                <a:solidFill>
                  <a:schemeClr val="tx1"/>
                </a:solidFill>
              </a:rPr>
              <a:t>13. </a:t>
            </a:r>
            <a:r>
              <a:rPr lang="en-US" sz="2400" b="0" dirty="0" err="1" smtClean="0">
                <a:solidFill>
                  <a:schemeClr val="tx1"/>
                </a:solidFill>
              </a:rPr>
              <a:t>peruntukan</a:t>
            </a:r>
            <a:r>
              <a:rPr lang="en-US" sz="2400" b="0" dirty="0" smtClean="0">
                <a:solidFill>
                  <a:schemeClr val="tx1"/>
                </a:solidFill>
              </a:rPr>
              <a:t> </a:t>
            </a:r>
            <a:r>
              <a:rPr lang="en-US" sz="2400" b="0" dirty="0" err="1" smtClean="0">
                <a:solidFill>
                  <a:schemeClr val="tx1"/>
                </a:solidFill>
              </a:rPr>
              <a:t>rm</a:t>
            </a:r>
            <a:r>
              <a:rPr lang="en-US" sz="2400" b="0" dirty="0" smtClean="0">
                <a:solidFill>
                  <a:schemeClr val="tx1"/>
                </a:solidFill>
              </a:rPr>
              <a:t> 15 </a:t>
            </a:r>
            <a:r>
              <a:rPr lang="en-US" sz="2400" b="0" dirty="0" err="1" smtClean="0">
                <a:solidFill>
                  <a:schemeClr val="tx1"/>
                </a:solidFill>
              </a:rPr>
              <a:t>juta</a:t>
            </a:r>
            <a:r>
              <a:rPr lang="en-US" sz="2400" b="0" dirty="0" smtClean="0">
                <a:solidFill>
                  <a:schemeClr val="tx1"/>
                </a:solidFill>
              </a:rPr>
              <a:t> </a:t>
            </a:r>
            <a:r>
              <a:rPr lang="en-US" sz="2400" b="0" dirty="0" err="1" smtClean="0">
                <a:solidFill>
                  <a:schemeClr val="tx1"/>
                </a:solidFill>
              </a:rPr>
              <a:t>untuk</a:t>
            </a:r>
            <a:r>
              <a:rPr lang="en-US" sz="2400" b="0" dirty="0" smtClean="0">
                <a:solidFill>
                  <a:schemeClr val="tx1"/>
                </a:solidFill>
              </a:rPr>
              <a:t> </a:t>
            </a:r>
            <a:r>
              <a:rPr lang="en-US" sz="2400" b="0" dirty="0" err="1" smtClean="0">
                <a:solidFill>
                  <a:schemeClr val="tx1"/>
                </a:solidFill>
              </a:rPr>
              <a:t>linus</a:t>
            </a:r>
            <a:r>
              <a:rPr lang="en-US" sz="2400" b="0" dirty="0" smtClean="0">
                <a:solidFill>
                  <a:schemeClr val="tx1"/>
                </a:solidFill>
              </a:rPr>
              <a:t> </a:t>
            </a:r>
            <a:r>
              <a:rPr lang="en-US" sz="2400" b="0" dirty="0" err="1" smtClean="0">
                <a:solidFill>
                  <a:schemeClr val="tx1"/>
                </a:solidFill>
              </a:rPr>
              <a:t>b.inggeris</a:t>
            </a:r>
            <a:r>
              <a:rPr lang="en-US" sz="2400" b="0" dirty="0" smtClean="0">
                <a:solidFill>
                  <a:schemeClr val="tx1"/>
                </a:solidFill>
              </a:rPr>
              <a:t/>
            </a:r>
            <a:br>
              <a:rPr lang="en-US" sz="2400" b="0" dirty="0" smtClean="0">
                <a:solidFill>
                  <a:schemeClr val="tx1"/>
                </a:solidFill>
              </a:rPr>
            </a:br>
            <a:r>
              <a:rPr lang="en-US" sz="2400" b="0" dirty="0" err="1" smtClean="0">
                <a:solidFill>
                  <a:schemeClr val="tx1"/>
                </a:solidFill>
              </a:rPr>
              <a:t>dari</a:t>
            </a:r>
            <a:r>
              <a:rPr lang="en-US" sz="2400" b="0" dirty="0" smtClean="0">
                <a:solidFill>
                  <a:schemeClr val="tx1"/>
                </a:solidFill>
              </a:rPr>
              <a:t> </a:t>
            </a:r>
            <a:r>
              <a:rPr lang="en-US" sz="2400" b="0" dirty="0" err="1" smtClean="0">
                <a:solidFill>
                  <a:schemeClr val="tx1"/>
                </a:solidFill>
              </a:rPr>
              <a:t>jumlah</a:t>
            </a:r>
            <a:r>
              <a:rPr lang="en-US" sz="2400" b="0" dirty="0" smtClean="0">
                <a:solidFill>
                  <a:schemeClr val="tx1"/>
                </a:solidFill>
              </a:rPr>
              <a:t> </a:t>
            </a:r>
            <a:r>
              <a:rPr lang="en-US" sz="2400" b="0" dirty="0" err="1" smtClean="0">
                <a:solidFill>
                  <a:schemeClr val="tx1"/>
                </a:solidFill>
              </a:rPr>
              <a:t>besar</a:t>
            </a:r>
            <a:r>
              <a:rPr lang="en-US" sz="2400" b="0" dirty="0" smtClean="0">
                <a:solidFill>
                  <a:schemeClr val="tx1"/>
                </a:solidFill>
              </a:rPr>
              <a:t> </a:t>
            </a:r>
            <a:r>
              <a:rPr lang="en-US" sz="2400" b="0" dirty="0" err="1" smtClean="0">
                <a:solidFill>
                  <a:schemeClr val="tx1"/>
                </a:solidFill>
              </a:rPr>
              <a:t>rm</a:t>
            </a:r>
            <a:r>
              <a:rPr lang="en-US" sz="2400" b="0" dirty="0" smtClean="0">
                <a:solidFill>
                  <a:schemeClr val="tx1"/>
                </a:solidFill>
              </a:rPr>
              <a:t> 29 </a:t>
            </a:r>
            <a:r>
              <a:rPr lang="en-US" sz="2400" b="0" dirty="0" err="1" smtClean="0">
                <a:solidFill>
                  <a:schemeClr val="tx1"/>
                </a:solidFill>
              </a:rPr>
              <a:t>juta</a:t>
            </a:r>
            <a:r>
              <a:rPr lang="en-US" sz="2400" b="0" dirty="0" smtClean="0">
                <a:solidFill>
                  <a:schemeClr val="tx1"/>
                </a:solidFill>
              </a:rPr>
              <a:t> </a:t>
            </a:r>
            <a:r>
              <a:rPr lang="en-US" sz="2400" b="0" dirty="0" err="1" smtClean="0">
                <a:solidFill>
                  <a:schemeClr val="tx1"/>
                </a:solidFill>
              </a:rPr>
              <a:t>peruntukan</a:t>
            </a:r>
            <a:r>
              <a:rPr lang="en-US" sz="2400" b="0" dirty="0" smtClean="0">
                <a:solidFill>
                  <a:schemeClr val="tx1"/>
                </a:solidFill>
              </a:rPr>
              <a:t> </a:t>
            </a:r>
            <a:r>
              <a:rPr lang="en-US" sz="2400" b="0" dirty="0" err="1" smtClean="0">
                <a:solidFill>
                  <a:schemeClr val="tx1"/>
                </a:solidFill>
              </a:rPr>
              <a:t>linus</a:t>
            </a:r>
            <a:r>
              <a:rPr lang="en-US" sz="2400" b="0" dirty="0" smtClean="0">
                <a:solidFill>
                  <a:schemeClr val="tx1"/>
                </a:solidFill>
              </a:rPr>
              <a:t> 2.0</a:t>
            </a:r>
            <a:br>
              <a:rPr lang="en-US" sz="2400" b="0" dirty="0" smtClean="0">
                <a:solidFill>
                  <a:schemeClr val="tx1"/>
                </a:solidFill>
              </a:rPr>
            </a:br>
            <a:r>
              <a:rPr lang="en-US" sz="2400" b="0" dirty="0" smtClean="0">
                <a:solidFill>
                  <a:schemeClr val="tx1"/>
                </a:solidFill>
              </a:rPr>
              <a:t>2013.</a:t>
            </a:r>
            <a:r>
              <a:rPr lang="en-US" sz="2400" b="0" u="sng" dirty="0" smtClean="0">
                <a:solidFill>
                  <a:schemeClr val="tx1"/>
                </a:solidFill>
              </a:rPr>
              <a:t/>
            </a:r>
            <a:br>
              <a:rPr lang="en-US" sz="2400" b="0" u="sng" dirty="0" smtClean="0">
                <a:solidFill>
                  <a:schemeClr val="tx1"/>
                </a:solidFill>
              </a:rPr>
            </a:br>
            <a:endParaRPr lang="en-US" sz="2400" b="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8229600" cy="7543800"/>
          </a:xfrm>
        </p:spPr>
        <p:txBody>
          <a:bodyPr rtlCol="0">
            <a:noAutofit/>
          </a:bodyPr>
          <a:lstStyle/>
          <a:p>
            <a:pPr algn="l" eaLnBrk="1" fontAlgn="auto" hangingPunct="1">
              <a:spcAft>
                <a:spcPts val="0"/>
              </a:spcAft>
              <a:defRPr/>
            </a:pPr>
            <a:r>
              <a:rPr lang="en-US" sz="2800" b="0" u="sng" dirty="0" smtClean="0">
                <a:solidFill>
                  <a:schemeClr val="tx1"/>
                </a:solidFill>
              </a:rPr>
              <a:t/>
            </a:r>
            <a:br>
              <a:rPr lang="en-US" sz="2800" b="0" u="sng" dirty="0" smtClean="0">
                <a:solidFill>
                  <a:schemeClr val="tx1"/>
                </a:solidFill>
              </a:rPr>
            </a:br>
            <a:r>
              <a:rPr lang="en-US" sz="2800" b="0" u="sng" dirty="0" smtClean="0">
                <a:solidFill>
                  <a:schemeClr val="tx1"/>
                </a:solidFill>
              </a:rPr>
              <a:t/>
            </a:r>
            <a:br>
              <a:rPr lang="en-US" sz="2800" b="0" u="sng" dirty="0" smtClean="0">
                <a:solidFill>
                  <a:schemeClr val="tx1"/>
                </a:solidFill>
              </a:rPr>
            </a:br>
            <a:r>
              <a:rPr lang="en-US" sz="2800" b="0" u="sng" dirty="0" smtClean="0">
                <a:solidFill>
                  <a:schemeClr val="tx1"/>
                </a:solidFill>
              </a:rPr>
              <a:t/>
            </a:r>
            <a:br>
              <a:rPr lang="en-US" sz="2800" b="0" u="sng" dirty="0" smtClean="0">
                <a:solidFill>
                  <a:schemeClr val="tx1"/>
                </a:solidFill>
              </a:rPr>
            </a:br>
            <a:r>
              <a:rPr lang="en-US" sz="2800" b="0" u="sng" dirty="0" smtClean="0">
                <a:solidFill>
                  <a:schemeClr val="tx1"/>
                </a:solidFill>
              </a:rPr>
              <a:t/>
            </a:r>
            <a:br>
              <a:rPr lang="en-US" sz="2800" b="0" u="sng" dirty="0" smtClean="0">
                <a:solidFill>
                  <a:schemeClr val="tx1"/>
                </a:solidFill>
              </a:rPr>
            </a:br>
            <a:r>
              <a:rPr lang="en-US" sz="2800" b="0" u="sng" dirty="0" smtClean="0">
                <a:solidFill>
                  <a:schemeClr val="tx1"/>
                </a:solidFill>
              </a:rPr>
              <a:t/>
            </a:r>
            <a:br>
              <a:rPr lang="en-US" sz="2800" b="0" u="sng" dirty="0" smtClean="0">
                <a:solidFill>
                  <a:schemeClr val="tx1"/>
                </a:solidFill>
              </a:rPr>
            </a:br>
            <a:r>
              <a:rPr lang="en-US" sz="2800" b="0" u="sng" dirty="0" err="1" smtClean="0">
                <a:solidFill>
                  <a:schemeClr val="tx1"/>
                </a:solidFill>
              </a:rPr>
              <a:t>Jawatankuasa</a:t>
            </a:r>
            <a:r>
              <a:rPr lang="en-US" sz="2800" b="0" u="sng" dirty="0" smtClean="0">
                <a:solidFill>
                  <a:schemeClr val="tx1"/>
                </a:solidFill>
              </a:rPr>
              <a:t> </a:t>
            </a:r>
            <a:r>
              <a:rPr lang="en-US" sz="2800" b="0" u="sng" dirty="0" err="1" smtClean="0">
                <a:solidFill>
                  <a:schemeClr val="tx1"/>
                </a:solidFill>
              </a:rPr>
              <a:t>kerja</a:t>
            </a:r>
            <a:r>
              <a:rPr lang="en-US" sz="2800" b="0" u="sng" dirty="0" smtClean="0">
                <a:solidFill>
                  <a:schemeClr val="tx1"/>
                </a:solidFill>
              </a:rPr>
              <a:t> </a:t>
            </a:r>
            <a:r>
              <a:rPr lang="en-US" sz="2800" b="0" u="sng" dirty="0" err="1" smtClean="0">
                <a:solidFill>
                  <a:schemeClr val="tx1"/>
                </a:solidFill>
              </a:rPr>
              <a:t>linus</a:t>
            </a:r>
            <a:r>
              <a:rPr lang="en-US" sz="2800" b="0" u="sng" dirty="0" smtClean="0">
                <a:solidFill>
                  <a:schemeClr val="tx1"/>
                </a:solidFill>
              </a:rPr>
              <a:t> </a:t>
            </a:r>
            <a:r>
              <a:rPr lang="en-US" sz="2800" b="0" u="sng" dirty="0" err="1" smtClean="0">
                <a:solidFill>
                  <a:schemeClr val="tx1"/>
                </a:solidFill>
              </a:rPr>
              <a:t>sekolah</a:t>
            </a:r>
            <a:r>
              <a:rPr lang="en-US" sz="2000" b="0" u="sng" dirty="0" smtClean="0">
                <a:solidFill>
                  <a:schemeClr val="tx1"/>
                </a:solidFill>
              </a:rPr>
              <a:t/>
            </a:r>
            <a:br>
              <a:rPr lang="en-US" sz="2000" b="0" u="sng" dirty="0" smtClean="0">
                <a:solidFill>
                  <a:schemeClr val="tx1"/>
                </a:solidFill>
              </a:rPr>
            </a:br>
            <a:r>
              <a:rPr lang="en-US" sz="2000" b="0" u="sng" dirty="0" smtClean="0">
                <a:solidFill>
                  <a:schemeClr val="tx1"/>
                </a:solidFill>
              </a:rPr>
              <a:t/>
            </a:r>
            <a:br>
              <a:rPr lang="en-US" sz="2000" b="0" u="sng" dirty="0" smtClean="0">
                <a:solidFill>
                  <a:schemeClr val="tx1"/>
                </a:solidFill>
              </a:rPr>
            </a:br>
            <a:r>
              <a:rPr lang="en-US" sz="2000" b="0" dirty="0" err="1" smtClean="0">
                <a:solidFill>
                  <a:schemeClr val="tx1"/>
                </a:solidFill>
              </a:rPr>
              <a:t>Pengerusi</a:t>
            </a:r>
            <a:r>
              <a:rPr lang="en-US" sz="2000" b="0" dirty="0" smtClean="0">
                <a:solidFill>
                  <a:schemeClr val="tx1"/>
                </a:solidFill>
              </a:rPr>
              <a:t>			: guru </a:t>
            </a:r>
            <a:r>
              <a:rPr lang="en-US" sz="2000" b="0" dirty="0" err="1" smtClean="0">
                <a:solidFill>
                  <a:schemeClr val="tx1"/>
                </a:solidFill>
              </a:rPr>
              <a:t>besar</a:t>
            </a:r>
            <a:r>
              <a:rPr lang="en-US" sz="2000" b="0" dirty="0" smtClean="0">
                <a:solidFill>
                  <a:schemeClr val="tx1"/>
                </a:solidFill>
              </a:rPr>
              <a:t/>
            </a:r>
            <a:br>
              <a:rPr lang="en-US" sz="2000" b="0" dirty="0" smtClean="0">
                <a:solidFill>
                  <a:schemeClr val="tx1"/>
                </a:solidFill>
              </a:rPr>
            </a:br>
            <a:r>
              <a:rPr lang="en-US" sz="2000" b="0" dirty="0" err="1" smtClean="0">
                <a:solidFill>
                  <a:schemeClr val="tx1"/>
                </a:solidFill>
              </a:rPr>
              <a:t>Timbalan</a:t>
            </a:r>
            <a:r>
              <a:rPr lang="en-US" sz="2000" b="0" dirty="0" smtClean="0">
                <a:solidFill>
                  <a:schemeClr val="tx1"/>
                </a:solidFill>
              </a:rPr>
              <a:t>  </a:t>
            </a:r>
            <a:r>
              <a:rPr lang="en-US" sz="2000" b="0" dirty="0" err="1" smtClean="0">
                <a:solidFill>
                  <a:schemeClr val="tx1"/>
                </a:solidFill>
              </a:rPr>
              <a:t>pengerusi</a:t>
            </a:r>
            <a:r>
              <a:rPr lang="en-US" sz="2000" b="0" dirty="0" smtClean="0">
                <a:solidFill>
                  <a:schemeClr val="tx1"/>
                </a:solidFill>
              </a:rPr>
              <a:t> 1	: </a:t>
            </a:r>
            <a:r>
              <a:rPr lang="en-US" sz="2000" b="0" dirty="0" err="1" smtClean="0">
                <a:solidFill>
                  <a:schemeClr val="tx1"/>
                </a:solidFill>
              </a:rPr>
              <a:t>Penolong</a:t>
            </a:r>
            <a:r>
              <a:rPr lang="en-US" sz="2000" b="0" dirty="0" smtClean="0">
                <a:solidFill>
                  <a:schemeClr val="tx1"/>
                </a:solidFill>
              </a:rPr>
              <a:t> </a:t>
            </a:r>
            <a:r>
              <a:rPr lang="en-US" sz="2000" b="0" dirty="0" err="1" smtClean="0">
                <a:solidFill>
                  <a:schemeClr val="tx1"/>
                </a:solidFill>
              </a:rPr>
              <a:t>kanan</a:t>
            </a:r>
            <a:r>
              <a:rPr lang="en-US" sz="2000" b="0" dirty="0" smtClean="0">
                <a:solidFill>
                  <a:schemeClr val="tx1"/>
                </a:solidFill>
              </a:rPr>
              <a:t> </a:t>
            </a:r>
            <a:r>
              <a:rPr lang="en-US" sz="2000" b="0" dirty="0" err="1" smtClean="0">
                <a:solidFill>
                  <a:schemeClr val="tx1"/>
                </a:solidFill>
              </a:rPr>
              <a:t>pentadbiran</a:t>
            </a:r>
            <a:r>
              <a:rPr lang="en-US" sz="2000" b="0" dirty="0" smtClean="0">
                <a:solidFill>
                  <a:schemeClr val="tx1"/>
                </a:solidFill>
              </a:rPr>
              <a:t/>
            </a:r>
            <a:br>
              <a:rPr lang="en-US" sz="2000" b="0" dirty="0" smtClean="0">
                <a:solidFill>
                  <a:schemeClr val="tx1"/>
                </a:solidFill>
              </a:rPr>
            </a:br>
            <a:r>
              <a:rPr lang="en-US" sz="2000" b="0" dirty="0" err="1" smtClean="0">
                <a:solidFill>
                  <a:schemeClr val="tx1"/>
                </a:solidFill>
              </a:rPr>
              <a:t>Timbalan</a:t>
            </a:r>
            <a:r>
              <a:rPr lang="en-US" sz="2000" b="0" dirty="0" smtClean="0">
                <a:solidFill>
                  <a:schemeClr val="tx1"/>
                </a:solidFill>
              </a:rPr>
              <a:t>  </a:t>
            </a:r>
            <a:r>
              <a:rPr lang="en-US" sz="2000" b="0" dirty="0" err="1" smtClean="0">
                <a:solidFill>
                  <a:schemeClr val="tx1"/>
                </a:solidFill>
              </a:rPr>
              <a:t>pengerusi</a:t>
            </a:r>
            <a:r>
              <a:rPr lang="en-US" sz="2000" b="0" dirty="0" smtClean="0">
                <a:solidFill>
                  <a:schemeClr val="tx1"/>
                </a:solidFill>
              </a:rPr>
              <a:t> 2	: </a:t>
            </a:r>
            <a:r>
              <a:rPr lang="en-US" sz="2000" b="0" dirty="0" err="1" smtClean="0">
                <a:solidFill>
                  <a:schemeClr val="tx1"/>
                </a:solidFill>
              </a:rPr>
              <a:t>Penolong</a:t>
            </a:r>
            <a:r>
              <a:rPr lang="en-US" sz="2000" b="0" dirty="0" smtClean="0">
                <a:solidFill>
                  <a:schemeClr val="tx1"/>
                </a:solidFill>
              </a:rPr>
              <a:t> </a:t>
            </a:r>
            <a:r>
              <a:rPr lang="en-US" sz="2000" b="0" dirty="0" err="1" smtClean="0">
                <a:solidFill>
                  <a:schemeClr val="tx1"/>
                </a:solidFill>
              </a:rPr>
              <a:t>kanan</a:t>
            </a:r>
            <a:r>
              <a:rPr lang="en-US" sz="2000" b="0" dirty="0" smtClean="0">
                <a:solidFill>
                  <a:schemeClr val="tx1"/>
                </a:solidFill>
              </a:rPr>
              <a:t> </a:t>
            </a:r>
            <a:r>
              <a:rPr lang="en-US" sz="2000" b="0" dirty="0" err="1" smtClean="0">
                <a:solidFill>
                  <a:schemeClr val="tx1"/>
                </a:solidFill>
              </a:rPr>
              <a:t>petang</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err="1" smtClean="0">
                <a:solidFill>
                  <a:schemeClr val="tx1"/>
                </a:solidFill>
              </a:rPr>
              <a:t>Naib</a:t>
            </a:r>
            <a:r>
              <a:rPr lang="en-US" sz="2000" b="0" dirty="0" smtClean="0">
                <a:solidFill>
                  <a:schemeClr val="tx1"/>
                </a:solidFill>
              </a:rPr>
              <a:t> </a:t>
            </a:r>
            <a:r>
              <a:rPr lang="en-US" sz="2000" b="0" dirty="0" err="1" smtClean="0">
                <a:solidFill>
                  <a:schemeClr val="tx1"/>
                </a:solidFill>
              </a:rPr>
              <a:t>Pengerusi</a:t>
            </a:r>
            <a:r>
              <a:rPr lang="en-US" sz="2000" b="0" dirty="0" smtClean="0">
                <a:solidFill>
                  <a:schemeClr val="tx1"/>
                </a:solidFill>
              </a:rPr>
              <a:t> 1		: </a:t>
            </a:r>
            <a:r>
              <a:rPr lang="en-US" sz="2000" b="0" dirty="0" err="1" smtClean="0">
                <a:solidFill>
                  <a:schemeClr val="tx1"/>
                </a:solidFill>
              </a:rPr>
              <a:t>Penolong</a:t>
            </a:r>
            <a:r>
              <a:rPr lang="en-US" sz="2000" b="0" dirty="0" smtClean="0">
                <a:solidFill>
                  <a:schemeClr val="tx1"/>
                </a:solidFill>
              </a:rPr>
              <a:t> </a:t>
            </a:r>
            <a:r>
              <a:rPr lang="en-US" sz="2000" b="0" dirty="0" err="1" smtClean="0">
                <a:solidFill>
                  <a:schemeClr val="tx1"/>
                </a:solidFill>
              </a:rPr>
              <a:t>Kanan</a:t>
            </a:r>
            <a:r>
              <a:rPr lang="en-US" sz="2000" b="0" dirty="0" smtClean="0">
                <a:solidFill>
                  <a:schemeClr val="tx1"/>
                </a:solidFill>
              </a:rPr>
              <a:t> hem</a:t>
            </a:r>
            <a:br>
              <a:rPr lang="en-US" sz="2000" b="0" dirty="0" smtClean="0">
                <a:solidFill>
                  <a:schemeClr val="tx1"/>
                </a:solidFill>
              </a:rPr>
            </a:br>
            <a:r>
              <a:rPr lang="en-US" sz="2000" b="0" dirty="0" err="1" smtClean="0">
                <a:solidFill>
                  <a:schemeClr val="tx1"/>
                </a:solidFill>
              </a:rPr>
              <a:t>Naib</a:t>
            </a:r>
            <a:r>
              <a:rPr lang="en-US" sz="2000" b="0" dirty="0" smtClean="0">
                <a:solidFill>
                  <a:schemeClr val="tx1"/>
                </a:solidFill>
              </a:rPr>
              <a:t> </a:t>
            </a:r>
            <a:r>
              <a:rPr lang="en-US" sz="2000" b="0" dirty="0" err="1" smtClean="0">
                <a:solidFill>
                  <a:schemeClr val="tx1"/>
                </a:solidFill>
              </a:rPr>
              <a:t>pengerusi</a:t>
            </a:r>
            <a:r>
              <a:rPr lang="en-US" sz="2000" b="0" dirty="0" smtClean="0">
                <a:solidFill>
                  <a:schemeClr val="tx1"/>
                </a:solidFill>
              </a:rPr>
              <a:t> 2		: </a:t>
            </a:r>
            <a:r>
              <a:rPr lang="en-US" sz="2000" b="0" dirty="0" err="1" smtClean="0">
                <a:solidFill>
                  <a:schemeClr val="tx1"/>
                </a:solidFill>
              </a:rPr>
              <a:t>Penolong</a:t>
            </a:r>
            <a:r>
              <a:rPr lang="en-US" sz="2000" b="0" dirty="0" smtClean="0">
                <a:solidFill>
                  <a:schemeClr val="tx1"/>
                </a:solidFill>
              </a:rPr>
              <a:t> </a:t>
            </a:r>
            <a:r>
              <a:rPr lang="en-US" sz="2000" b="0" dirty="0" err="1" smtClean="0">
                <a:solidFill>
                  <a:schemeClr val="tx1"/>
                </a:solidFill>
              </a:rPr>
              <a:t>Kanan</a:t>
            </a:r>
            <a:r>
              <a:rPr lang="en-US" sz="2000" b="0" dirty="0" smtClean="0">
                <a:solidFill>
                  <a:schemeClr val="tx1"/>
                </a:solidFill>
              </a:rPr>
              <a:t> </a:t>
            </a:r>
            <a:r>
              <a:rPr lang="en-US" sz="2000" b="0" dirty="0" err="1" smtClean="0">
                <a:solidFill>
                  <a:schemeClr val="tx1"/>
                </a:solidFill>
              </a:rPr>
              <a:t>kokurikulum</a:t>
            </a:r>
            <a:r>
              <a:rPr lang="en-US" sz="2000" b="0" dirty="0" smtClean="0">
                <a:solidFill>
                  <a:schemeClr val="tx1"/>
                </a:solidFill>
              </a:rPr>
              <a:t/>
            </a:r>
            <a:br>
              <a:rPr lang="en-US" sz="2000" b="0" dirty="0" smtClean="0">
                <a:solidFill>
                  <a:schemeClr val="tx1"/>
                </a:solidFill>
              </a:rPr>
            </a:br>
            <a:r>
              <a:rPr lang="en-US" sz="2000" b="0" dirty="0" err="1" smtClean="0">
                <a:solidFill>
                  <a:schemeClr val="tx1"/>
                </a:solidFill>
              </a:rPr>
              <a:t>Naib</a:t>
            </a:r>
            <a:r>
              <a:rPr lang="en-US" sz="2000" b="0" dirty="0" smtClean="0">
                <a:solidFill>
                  <a:schemeClr val="tx1"/>
                </a:solidFill>
              </a:rPr>
              <a:t> </a:t>
            </a:r>
            <a:r>
              <a:rPr lang="en-US" sz="2000" b="0" dirty="0" err="1" smtClean="0">
                <a:solidFill>
                  <a:schemeClr val="tx1"/>
                </a:solidFill>
              </a:rPr>
              <a:t>Pengerusi</a:t>
            </a:r>
            <a:r>
              <a:rPr lang="en-US" sz="2000" b="0" dirty="0" smtClean="0">
                <a:solidFill>
                  <a:schemeClr val="tx1"/>
                </a:solidFill>
              </a:rPr>
              <a:t> 3		: </a:t>
            </a:r>
            <a:r>
              <a:rPr lang="en-US" sz="2000" b="0" dirty="0" err="1" smtClean="0">
                <a:solidFill>
                  <a:schemeClr val="tx1"/>
                </a:solidFill>
              </a:rPr>
              <a:t>Penolong</a:t>
            </a:r>
            <a:r>
              <a:rPr lang="en-US" sz="2000" b="0" dirty="0" smtClean="0">
                <a:solidFill>
                  <a:schemeClr val="tx1"/>
                </a:solidFill>
              </a:rPr>
              <a:t> </a:t>
            </a:r>
            <a:r>
              <a:rPr lang="en-US" sz="2000" b="0" dirty="0" err="1" smtClean="0">
                <a:solidFill>
                  <a:schemeClr val="tx1"/>
                </a:solidFill>
              </a:rPr>
              <a:t>Kanan</a:t>
            </a:r>
            <a:r>
              <a:rPr lang="en-US" sz="2000" b="0" dirty="0" smtClean="0">
                <a:solidFill>
                  <a:schemeClr val="tx1"/>
                </a:solidFill>
              </a:rPr>
              <a:t> Pen. </a:t>
            </a:r>
            <a:r>
              <a:rPr lang="en-US" sz="2000" b="0" dirty="0" err="1" smtClean="0">
                <a:solidFill>
                  <a:schemeClr val="tx1"/>
                </a:solidFill>
              </a:rPr>
              <a:t>Khas</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err="1" smtClean="0">
                <a:solidFill>
                  <a:schemeClr val="tx1"/>
                </a:solidFill>
              </a:rPr>
              <a:t>Setiausaha</a:t>
            </a:r>
            <a:r>
              <a:rPr lang="en-US" sz="2000" b="0" dirty="0" smtClean="0">
                <a:solidFill>
                  <a:schemeClr val="tx1"/>
                </a:solidFill>
              </a:rPr>
              <a:t>			: Guru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literasi</a:t>
            </a:r>
            <a:r>
              <a:rPr lang="en-US" sz="2000" b="0" dirty="0" smtClean="0">
                <a:solidFill>
                  <a:schemeClr val="tx1"/>
                </a:solidFill>
              </a:rPr>
              <a:t>)</a:t>
            </a:r>
            <a:br>
              <a:rPr lang="en-US" sz="2000" b="0" dirty="0" smtClean="0">
                <a:solidFill>
                  <a:schemeClr val="tx1"/>
                </a:solidFill>
              </a:rPr>
            </a:br>
            <a:r>
              <a:rPr lang="en-US" sz="2000" b="0" dirty="0" err="1" smtClean="0">
                <a:solidFill>
                  <a:schemeClr val="tx1"/>
                </a:solidFill>
              </a:rPr>
              <a:t>Pen.Setiausaha</a:t>
            </a:r>
            <a:r>
              <a:rPr lang="en-US" sz="2000" b="0" dirty="0" smtClean="0">
                <a:solidFill>
                  <a:schemeClr val="tx1"/>
                </a:solidFill>
              </a:rPr>
              <a:t>		: Guru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numerasi</a:t>
            </a:r>
            <a:r>
              <a:rPr lang="en-US" sz="2000" b="0" dirty="0" smtClean="0">
                <a:solidFill>
                  <a:schemeClr val="tx1"/>
                </a:solidFill>
              </a:rPr>
              <a:t>)</a:t>
            </a:r>
            <a:br>
              <a:rPr lang="en-US" sz="2000" b="0" dirty="0" smtClean="0">
                <a:solidFill>
                  <a:schemeClr val="tx1"/>
                </a:solidFill>
              </a:rPr>
            </a:br>
            <a:r>
              <a:rPr lang="en-US" sz="1800" b="0" dirty="0" err="1" smtClean="0">
                <a:solidFill>
                  <a:schemeClr val="tx1"/>
                </a:solidFill>
              </a:rPr>
              <a:t>Ajk</a:t>
            </a:r>
            <a:r>
              <a:rPr lang="en-US" sz="1800" b="0" dirty="0" smtClean="0">
                <a:solidFill>
                  <a:schemeClr val="tx1"/>
                </a:solidFill>
              </a:rPr>
              <a:t>				: </a:t>
            </a:r>
            <a:r>
              <a:rPr lang="en-US" sz="1800" b="0" dirty="0" err="1" smtClean="0">
                <a:solidFill>
                  <a:schemeClr val="tx1"/>
                </a:solidFill>
              </a:rPr>
              <a:t>Ketua</a:t>
            </a:r>
            <a:r>
              <a:rPr lang="en-US" sz="1800" b="0" dirty="0" smtClean="0">
                <a:solidFill>
                  <a:schemeClr val="tx1"/>
                </a:solidFill>
              </a:rPr>
              <a:t> </a:t>
            </a:r>
            <a:r>
              <a:rPr lang="en-US" sz="1800" b="0" dirty="0" err="1" smtClean="0">
                <a:solidFill>
                  <a:schemeClr val="tx1"/>
                </a:solidFill>
              </a:rPr>
              <a:t>panitia</a:t>
            </a:r>
            <a:r>
              <a:rPr lang="en-US" sz="1800" b="0" dirty="0" smtClean="0">
                <a:solidFill>
                  <a:schemeClr val="tx1"/>
                </a:solidFill>
              </a:rPr>
              <a:t> </a:t>
            </a:r>
            <a:r>
              <a:rPr lang="en-US" sz="1800" b="0" dirty="0" err="1" smtClean="0">
                <a:solidFill>
                  <a:schemeClr val="tx1"/>
                </a:solidFill>
              </a:rPr>
              <a:t>b.melayu</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a:t>
            </a:r>
            <a:r>
              <a:rPr lang="en-US" sz="1800" b="0" dirty="0" err="1" smtClean="0">
                <a:solidFill>
                  <a:schemeClr val="tx1"/>
                </a:solidFill>
              </a:rPr>
              <a:t>Ketua</a:t>
            </a:r>
            <a:r>
              <a:rPr lang="en-US" sz="1800" b="0" dirty="0" smtClean="0">
                <a:solidFill>
                  <a:schemeClr val="tx1"/>
                </a:solidFill>
              </a:rPr>
              <a:t> </a:t>
            </a:r>
            <a:r>
              <a:rPr lang="en-US" sz="1800" b="0" dirty="0" err="1" smtClean="0">
                <a:solidFill>
                  <a:schemeClr val="tx1"/>
                </a:solidFill>
              </a:rPr>
              <a:t>panitia</a:t>
            </a:r>
            <a:r>
              <a:rPr lang="en-US" sz="1800" b="0" dirty="0" smtClean="0">
                <a:solidFill>
                  <a:schemeClr val="tx1"/>
                </a:solidFill>
              </a:rPr>
              <a:t> </a:t>
            </a:r>
            <a:r>
              <a:rPr lang="en-US" sz="1800" b="0" dirty="0" err="1" smtClean="0">
                <a:solidFill>
                  <a:schemeClr val="tx1"/>
                </a:solidFill>
              </a:rPr>
              <a:t>matematik</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b.melayu</a:t>
            </a:r>
            <a:r>
              <a:rPr lang="en-US" sz="1800" b="0" dirty="0" smtClean="0">
                <a:solidFill>
                  <a:schemeClr val="tx1"/>
                </a:solidFill>
              </a:rPr>
              <a:t> </a:t>
            </a:r>
            <a:r>
              <a:rPr lang="en-US" sz="1800" b="0" dirty="0" err="1" smtClean="0">
                <a:solidFill>
                  <a:schemeClr val="tx1"/>
                </a:solidFill>
              </a:rPr>
              <a:t>tahap</a:t>
            </a:r>
            <a:r>
              <a:rPr lang="en-US" sz="1800" b="0" dirty="0" smtClean="0">
                <a:solidFill>
                  <a:schemeClr val="tx1"/>
                </a:solidFill>
              </a:rPr>
              <a:t> 1</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matematik</a:t>
            </a:r>
            <a:r>
              <a:rPr lang="en-US" sz="1800" b="0" dirty="0" smtClean="0">
                <a:solidFill>
                  <a:schemeClr val="tx1"/>
                </a:solidFill>
              </a:rPr>
              <a:t> </a:t>
            </a:r>
            <a:r>
              <a:rPr lang="en-US" sz="1800" b="0" dirty="0" err="1" smtClean="0">
                <a:solidFill>
                  <a:schemeClr val="tx1"/>
                </a:solidFill>
              </a:rPr>
              <a:t>tahap</a:t>
            </a:r>
            <a:r>
              <a:rPr lang="en-US" sz="1800" b="0" dirty="0" smtClean="0">
                <a:solidFill>
                  <a:schemeClr val="tx1"/>
                </a:solidFill>
              </a:rPr>
              <a:t> 1</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pemulihan</a:t>
            </a:r>
            <a:r>
              <a:rPr lang="en-US" sz="1800" b="0" dirty="0" smtClean="0">
                <a:solidFill>
                  <a:schemeClr val="tx1"/>
                </a:solidFill>
              </a:rPr>
              <a:t> </a:t>
            </a:r>
            <a:r>
              <a:rPr lang="en-US" sz="1800" b="0" dirty="0" err="1" smtClean="0">
                <a:solidFill>
                  <a:schemeClr val="tx1"/>
                </a:solidFill>
              </a:rPr>
              <a:t>khas</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pemulihan</a:t>
            </a:r>
            <a:r>
              <a:rPr lang="en-US" sz="1800" b="0" dirty="0" smtClean="0">
                <a:solidFill>
                  <a:schemeClr val="tx1"/>
                </a:solidFill>
              </a:rPr>
              <a:t> </a:t>
            </a:r>
            <a:r>
              <a:rPr lang="en-US" sz="1800" b="0" dirty="0" err="1" smtClean="0">
                <a:solidFill>
                  <a:schemeClr val="tx1"/>
                </a:solidFill>
              </a:rPr>
              <a:t>linus</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Bimbingan</a:t>
            </a:r>
            <a:r>
              <a:rPr lang="en-US" sz="1800" b="0" dirty="0" smtClean="0">
                <a:solidFill>
                  <a:schemeClr val="tx1"/>
                </a:solidFill>
              </a:rPr>
              <a:t> &amp; </a:t>
            </a:r>
            <a:r>
              <a:rPr lang="en-US" sz="1800" b="0" dirty="0" err="1" smtClean="0">
                <a:solidFill>
                  <a:schemeClr val="tx1"/>
                </a:solidFill>
              </a:rPr>
              <a:t>kaunseling</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Guru </a:t>
            </a:r>
            <a:r>
              <a:rPr lang="en-US" sz="1800" b="0" dirty="0" err="1" smtClean="0">
                <a:solidFill>
                  <a:schemeClr val="tx1"/>
                </a:solidFill>
              </a:rPr>
              <a:t>Pra</a:t>
            </a:r>
            <a:r>
              <a:rPr lang="en-US" sz="1800" b="0" dirty="0" smtClean="0">
                <a:solidFill>
                  <a:schemeClr val="tx1"/>
                </a:solidFill>
              </a:rPr>
              <a:t> </a:t>
            </a:r>
            <a:r>
              <a:rPr lang="en-US" sz="1800" b="0" dirty="0" err="1" smtClean="0">
                <a:solidFill>
                  <a:schemeClr val="tx1"/>
                </a:solidFill>
              </a:rPr>
              <a:t>sekolah</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 Guru data / </a:t>
            </a:r>
            <a:r>
              <a:rPr lang="en-US" sz="1800" b="0" dirty="0" err="1" smtClean="0">
                <a:solidFill>
                  <a:schemeClr val="tx1"/>
                </a:solidFill>
              </a:rPr>
              <a:t>smm</a:t>
            </a:r>
            <a:r>
              <a:rPr lang="en-US" sz="1800" b="0" dirty="0" smtClean="0">
                <a:solidFill>
                  <a:schemeClr val="tx1"/>
                </a:solidFill>
              </a:rPr>
              <a:t/>
            </a:r>
            <a:br>
              <a:rPr lang="en-US" sz="1800" b="0" dirty="0" smtClean="0">
                <a:solidFill>
                  <a:schemeClr val="tx1"/>
                </a:solidFill>
              </a:rPr>
            </a:br>
            <a:r>
              <a:rPr lang="en-US" sz="1800" b="0" dirty="0" smtClean="0">
                <a:solidFill>
                  <a:schemeClr val="tx1"/>
                </a:solidFill>
              </a:rPr>
              <a:t>	</a:t>
            </a:r>
            <a:r>
              <a:rPr lang="en-US" sz="1800" b="0" dirty="0" smtClean="0">
                <a:solidFill>
                  <a:schemeClr val="tx1"/>
                </a:solidFill>
              </a:rPr>
              <a:t>			: Guru agama</a:t>
            </a:r>
            <a:r>
              <a:rPr lang="en-US" sz="1800" b="0" dirty="0" smtClean="0">
                <a:solidFill>
                  <a:schemeClr val="tx1"/>
                </a:solidFill>
              </a:rPr>
              <a:t/>
            </a:r>
            <a:br>
              <a:rPr lang="en-US" sz="18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t>
            </a:r>
            <a:endParaRPr lang="en-US" sz="2000" b="0" u="sng"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6781800"/>
          </a:xfrm>
        </p:spPr>
        <p:txBody>
          <a:bodyPr rtlCol="0">
            <a:noAutofit/>
          </a:bodyPr>
          <a:lstStyle/>
          <a:p>
            <a:pPr algn="l" eaLnBrk="1" fontAlgn="auto" hangingPunct="1">
              <a:spcAft>
                <a:spcPts val="0"/>
              </a:spcAft>
              <a:defRPr/>
            </a:pPr>
            <a:r>
              <a:rPr lang="en-US" sz="2000" b="0" u="sng" dirty="0" smtClean="0">
                <a:solidFill>
                  <a:schemeClr val="tx1"/>
                </a:solidFill>
              </a:rPr>
              <a:t/>
            </a:r>
            <a:br>
              <a:rPr lang="en-US" sz="2000" b="0" u="sng" dirty="0" smtClean="0">
                <a:solidFill>
                  <a:schemeClr val="tx1"/>
                </a:solidFill>
              </a:rPr>
            </a:br>
            <a:r>
              <a:rPr lang="en-US" sz="2600" b="0" u="sng" dirty="0" err="1" smtClean="0">
                <a:solidFill>
                  <a:schemeClr val="tx1"/>
                </a:solidFill>
              </a:rPr>
              <a:t>Peranan</a:t>
            </a:r>
            <a:r>
              <a:rPr lang="en-US" sz="2600" b="0" u="sng" dirty="0" smtClean="0">
                <a:solidFill>
                  <a:schemeClr val="tx1"/>
                </a:solidFill>
              </a:rPr>
              <a:t> guru </a:t>
            </a:r>
            <a:r>
              <a:rPr lang="en-US" sz="2600" b="0" u="sng" dirty="0" err="1" smtClean="0">
                <a:solidFill>
                  <a:schemeClr val="tx1"/>
                </a:solidFill>
              </a:rPr>
              <a:t>Linus</a:t>
            </a:r>
            <a:r>
              <a:rPr lang="en-US" sz="2600" b="0" u="sng" dirty="0" smtClean="0">
                <a:solidFill>
                  <a:schemeClr val="tx1"/>
                </a:solidFill>
              </a:rPr>
              <a:t> (</a:t>
            </a:r>
            <a:r>
              <a:rPr lang="en-US" sz="2600" b="0" u="sng" dirty="0" err="1" smtClean="0">
                <a:solidFill>
                  <a:schemeClr val="tx1"/>
                </a:solidFill>
              </a:rPr>
              <a:t>literasi</a:t>
            </a:r>
            <a:r>
              <a:rPr lang="en-US" sz="2600" b="0" u="sng" dirty="0" smtClean="0">
                <a:solidFill>
                  <a:schemeClr val="tx1"/>
                </a:solidFill>
              </a:rPr>
              <a:t> </a:t>
            </a:r>
            <a:r>
              <a:rPr lang="en-US" sz="2600" b="0" u="sng" dirty="0" err="1" smtClean="0">
                <a:solidFill>
                  <a:schemeClr val="tx1"/>
                </a:solidFill>
              </a:rPr>
              <a:t>dan</a:t>
            </a:r>
            <a:r>
              <a:rPr lang="en-US" sz="2600" b="0" u="sng" dirty="0" smtClean="0">
                <a:solidFill>
                  <a:schemeClr val="tx1"/>
                </a:solidFill>
              </a:rPr>
              <a:t> </a:t>
            </a:r>
            <a:r>
              <a:rPr lang="en-US" sz="2600" b="0" u="sng" dirty="0" err="1" smtClean="0">
                <a:solidFill>
                  <a:schemeClr val="tx1"/>
                </a:solidFill>
              </a:rPr>
              <a:t>numerasi</a:t>
            </a:r>
            <a:r>
              <a:rPr lang="en-US" sz="2600" b="0" u="sng" dirty="0" smtClean="0">
                <a:solidFill>
                  <a:schemeClr val="tx1"/>
                </a:solidFill>
              </a:rPr>
              <a:t>)</a:t>
            </a:r>
            <a:r>
              <a:rPr lang="en-US" sz="2000" b="0" u="sng" dirty="0" smtClean="0">
                <a:solidFill>
                  <a:schemeClr val="tx1"/>
                </a:solidFill>
              </a:rPr>
              <a:t/>
            </a:r>
            <a:br>
              <a:rPr lang="en-US" sz="2000" b="0" u="sng" dirty="0" smtClean="0">
                <a:solidFill>
                  <a:schemeClr val="tx1"/>
                </a:solidFill>
              </a:rPr>
            </a:br>
            <a:r>
              <a:rPr lang="en-US" sz="2000" b="0" u="sng" dirty="0" smtClean="0">
                <a:solidFill>
                  <a:schemeClr val="tx1"/>
                </a:solidFill>
              </a:rPr>
              <a:t/>
            </a:r>
            <a:br>
              <a:rPr lang="en-US" sz="2000" b="0" u="sng" dirty="0" smtClean="0">
                <a:solidFill>
                  <a:schemeClr val="tx1"/>
                </a:solidFill>
              </a:rPr>
            </a:br>
            <a:r>
              <a:rPr lang="en-US" sz="2000" b="0" dirty="0" smtClean="0">
                <a:solidFill>
                  <a:schemeClr val="tx1"/>
                </a:solidFill>
              </a:rPr>
              <a:t>1. </a:t>
            </a:r>
            <a:r>
              <a:rPr lang="en-US" sz="2000" b="0" dirty="0" err="1" smtClean="0">
                <a:solidFill>
                  <a:schemeClr val="tx1"/>
                </a:solidFill>
              </a:rPr>
              <a:t>Melaksanakan</a:t>
            </a:r>
            <a:r>
              <a:rPr lang="en-US" sz="2000" b="0" dirty="0" smtClean="0">
                <a:solidFill>
                  <a:schemeClr val="tx1"/>
                </a:solidFill>
              </a:rPr>
              <a:t> </a:t>
            </a:r>
            <a:r>
              <a:rPr lang="en-US" sz="2000" b="0" dirty="0" err="1" smtClean="0">
                <a:solidFill>
                  <a:schemeClr val="tx1"/>
                </a:solidFill>
              </a:rPr>
              <a:t>kursus</a:t>
            </a:r>
            <a:r>
              <a:rPr lang="en-US" sz="2000" b="0" dirty="0" smtClean="0">
                <a:solidFill>
                  <a:schemeClr val="tx1"/>
                </a:solidFill>
              </a:rPr>
              <a:t> </a:t>
            </a:r>
            <a:r>
              <a:rPr lang="en-US" sz="2000" b="0" dirty="0" err="1" smtClean="0">
                <a:solidFill>
                  <a:schemeClr val="tx1"/>
                </a:solidFill>
              </a:rPr>
              <a:t>dalaman</a:t>
            </a:r>
            <a:r>
              <a:rPr lang="en-US" sz="2000" b="0" dirty="0" smtClean="0">
                <a:solidFill>
                  <a:schemeClr val="tx1"/>
                </a:solidFill>
              </a:rPr>
              <a:t>  </a:t>
            </a:r>
            <a:r>
              <a:rPr lang="en-US" sz="2000" b="0" dirty="0" err="1" smtClean="0">
                <a:solidFill>
                  <a:schemeClr val="tx1"/>
                </a:solidFill>
              </a:rPr>
              <a:t>kepada</a:t>
            </a:r>
            <a:r>
              <a:rPr lang="en-US" sz="2000" b="0" dirty="0" smtClean="0">
                <a:solidFill>
                  <a:schemeClr val="tx1"/>
                </a:solidFill>
              </a:rPr>
              <a:t> </a:t>
            </a:r>
            <a:r>
              <a:rPr lang="en-US" sz="2000" b="0" dirty="0" err="1" smtClean="0">
                <a:solidFill>
                  <a:schemeClr val="tx1"/>
                </a:solidFill>
              </a:rPr>
              <a:t>semua</a:t>
            </a:r>
            <a:r>
              <a:rPr lang="en-US" sz="2000" b="0" dirty="0" smtClean="0">
                <a:solidFill>
                  <a:schemeClr val="tx1"/>
                </a:solidFill>
              </a:rPr>
              <a:t> guru </a:t>
            </a:r>
            <a:r>
              <a:rPr lang="en-US" sz="2000" b="0" dirty="0" err="1" smtClean="0">
                <a:solidFill>
                  <a:schemeClr val="tx1"/>
                </a:solidFill>
              </a:rPr>
              <a:t>selepas</a:t>
            </a:r>
            <a:r>
              <a:rPr lang="en-US" sz="2000" b="0" dirty="0" smtClean="0">
                <a:solidFill>
                  <a:schemeClr val="tx1"/>
                </a:solidFill>
              </a:rPr>
              <a:t> </a:t>
            </a:r>
            <a:r>
              <a:rPr lang="en-US" sz="2000" b="0" dirty="0" err="1" smtClean="0">
                <a:solidFill>
                  <a:schemeClr val="tx1"/>
                </a:solidFill>
              </a:rPr>
              <a:t>setiap</a:t>
            </a:r>
            <a:r>
              <a:rPr lang="en-US" sz="2000" b="0" dirty="0" smtClean="0">
                <a:solidFill>
                  <a:schemeClr val="tx1"/>
                </a:solidFill>
              </a:rPr>
              <a:t> kali </a:t>
            </a:r>
            <a:r>
              <a:rPr lang="en-US" sz="2000" b="0" dirty="0" err="1" smtClean="0">
                <a:solidFill>
                  <a:schemeClr val="tx1"/>
                </a:solidFill>
              </a:rPr>
              <a:t>berkursus</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2. </a:t>
            </a:r>
            <a:r>
              <a:rPr lang="en-US" sz="2000" b="0" dirty="0" err="1" smtClean="0">
                <a:solidFill>
                  <a:schemeClr val="tx1"/>
                </a:solidFill>
              </a:rPr>
              <a:t>Melaksanakan</a:t>
            </a:r>
            <a:r>
              <a:rPr lang="en-US" sz="2000" b="0" dirty="0" smtClean="0">
                <a:solidFill>
                  <a:schemeClr val="tx1"/>
                </a:solidFill>
              </a:rPr>
              <a:t> </a:t>
            </a:r>
            <a:r>
              <a:rPr lang="en-US" sz="2000" b="0" dirty="0" err="1" smtClean="0">
                <a:solidFill>
                  <a:schemeClr val="tx1"/>
                </a:solidFill>
              </a:rPr>
              <a:t>saringan</a:t>
            </a:r>
            <a:r>
              <a:rPr lang="en-US" sz="2000" b="0" dirty="0" smtClean="0">
                <a:solidFill>
                  <a:schemeClr val="tx1"/>
                </a:solidFill>
              </a:rPr>
              <a:t> </a:t>
            </a:r>
            <a:r>
              <a:rPr lang="en-US" sz="2000" b="0" dirty="0" err="1" smtClean="0">
                <a:solidFill>
                  <a:schemeClr val="tx1"/>
                </a:solidFill>
              </a:rPr>
              <a:t>lisan</a:t>
            </a:r>
            <a:r>
              <a:rPr lang="en-US" sz="2000" b="0" dirty="0" smtClean="0">
                <a:solidFill>
                  <a:schemeClr val="tx1"/>
                </a:solidFill>
              </a:rPr>
              <a:t> </a:t>
            </a:r>
            <a:r>
              <a:rPr lang="en-US" sz="2000" b="0" dirty="0" err="1" smtClean="0">
                <a:solidFill>
                  <a:schemeClr val="tx1"/>
                </a:solidFill>
              </a:rPr>
              <a:t>dan</a:t>
            </a:r>
            <a:r>
              <a:rPr lang="en-US" sz="2000" b="0" dirty="0" smtClean="0">
                <a:solidFill>
                  <a:schemeClr val="tx1"/>
                </a:solidFill>
              </a:rPr>
              <a:t> </a:t>
            </a:r>
            <a:r>
              <a:rPr lang="en-US" sz="2000" b="0" dirty="0" err="1" smtClean="0">
                <a:solidFill>
                  <a:schemeClr val="tx1"/>
                </a:solidFill>
              </a:rPr>
              <a:t>bertulis</a:t>
            </a:r>
            <a:r>
              <a:rPr lang="en-US" sz="2000" b="0" dirty="0" smtClean="0">
                <a:solidFill>
                  <a:schemeClr val="tx1"/>
                </a:solidFill>
              </a:rPr>
              <a:t> </a:t>
            </a:r>
            <a:r>
              <a:rPr lang="en-US" sz="2000" b="0" dirty="0" err="1" smtClean="0">
                <a:solidFill>
                  <a:schemeClr val="tx1"/>
                </a:solidFill>
              </a:rPr>
              <a:t>dalam</a:t>
            </a:r>
            <a:r>
              <a:rPr lang="en-US" sz="2000" b="0" dirty="0" smtClean="0">
                <a:solidFill>
                  <a:schemeClr val="tx1"/>
                </a:solidFill>
              </a:rPr>
              <a:t> </a:t>
            </a:r>
            <a:r>
              <a:rPr lang="en-US" sz="2000" b="0" dirty="0" err="1" smtClean="0">
                <a:solidFill>
                  <a:schemeClr val="tx1"/>
                </a:solidFill>
              </a:rPr>
              <a:t>tempoh</a:t>
            </a:r>
            <a:r>
              <a:rPr lang="en-US" sz="2000" b="0" dirty="0" smtClean="0">
                <a:solidFill>
                  <a:schemeClr val="tx1"/>
                </a:solidFill>
              </a:rPr>
              <a:t> yang </a:t>
            </a:r>
            <a:r>
              <a:rPr lang="en-US" sz="2000" b="0" dirty="0" err="1" smtClean="0">
                <a:solidFill>
                  <a:schemeClr val="tx1"/>
                </a:solidFill>
              </a:rPr>
              <a:t>ditetapkan</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3. </a:t>
            </a:r>
            <a:r>
              <a:rPr lang="en-US" sz="2000" b="0" dirty="0" err="1" smtClean="0">
                <a:solidFill>
                  <a:schemeClr val="tx1"/>
                </a:solidFill>
              </a:rPr>
              <a:t>Mengumpul</a:t>
            </a:r>
            <a:r>
              <a:rPr lang="en-US" sz="2000" b="0" dirty="0" smtClean="0">
                <a:solidFill>
                  <a:schemeClr val="tx1"/>
                </a:solidFill>
              </a:rPr>
              <a:t>  data  </a:t>
            </a:r>
            <a:r>
              <a:rPr lang="en-US" sz="2000" b="0" dirty="0" err="1" smtClean="0">
                <a:solidFill>
                  <a:schemeClr val="tx1"/>
                </a:solidFill>
              </a:rPr>
              <a:t>bagi</a:t>
            </a:r>
            <a:r>
              <a:rPr lang="en-US" sz="2000" b="0" dirty="0" smtClean="0">
                <a:solidFill>
                  <a:schemeClr val="tx1"/>
                </a:solidFill>
              </a:rPr>
              <a:t> </a:t>
            </a:r>
            <a:r>
              <a:rPr lang="en-US" sz="2000" b="0" dirty="0" err="1" smtClean="0">
                <a:solidFill>
                  <a:schemeClr val="tx1"/>
                </a:solidFill>
              </a:rPr>
              <a:t>mengenal</a:t>
            </a:r>
            <a:r>
              <a:rPr lang="en-US" sz="2000" b="0" dirty="0" smtClean="0">
                <a:solidFill>
                  <a:schemeClr val="tx1"/>
                </a:solidFill>
              </a:rPr>
              <a:t> </a:t>
            </a:r>
            <a:r>
              <a:rPr lang="en-US" sz="2000" b="0" dirty="0" err="1" smtClean="0">
                <a:solidFill>
                  <a:schemeClr val="tx1"/>
                </a:solidFill>
              </a:rPr>
              <a:t>pasti</a:t>
            </a:r>
            <a:r>
              <a:rPr lang="en-US" sz="2000" b="0" dirty="0" smtClean="0">
                <a:solidFill>
                  <a:schemeClr val="tx1"/>
                </a:solidFill>
              </a:rPr>
              <a:t> </a:t>
            </a:r>
            <a:r>
              <a:rPr lang="en-US" sz="2000" b="0" dirty="0" err="1" smtClean="0">
                <a:solidFill>
                  <a:schemeClr val="tx1"/>
                </a:solidFill>
              </a:rPr>
              <a:t>murid</a:t>
            </a:r>
            <a:r>
              <a:rPr lang="en-US" sz="2000" b="0" dirty="0" smtClean="0">
                <a:solidFill>
                  <a:schemeClr val="tx1"/>
                </a:solidFill>
              </a:rPr>
              <a:t>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tegar</a:t>
            </a:r>
            <a:r>
              <a:rPr lang="en-US" sz="2000" b="0" dirty="0" smtClean="0">
                <a:solidFill>
                  <a:schemeClr val="tx1"/>
                </a:solidFill>
              </a:rPr>
              <a:t>, </a:t>
            </a:r>
            <a:r>
              <a:rPr lang="en-US" sz="2000" b="0" dirty="0" err="1" smtClean="0">
                <a:solidFill>
                  <a:schemeClr val="tx1"/>
                </a:solidFill>
              </a:rPr>
              <a:t>linus</a:t>
            </a:r>
            <a:r>
              <a:rPr lang="en-US" sz="2000" b="0" dirty="0" smtClean="0">
                <a:solidFill>
                  <a:schemeClr val="tx1"/>
                </a:solidFill>
              </a:rPr>
              <a:t> </a:t>
            </a:r>
            <a:r>
              <a:rPr lang="en-US" sz="2000" b="0" dirty="0" err="1" smtClean="0">
                <a:solidFill>
                  <a:schemeClr val="tx1"/>
                </a:solidFill>
              </a:rPr>
              <a:t>atau</a:t>
            </a:r>
            <a:r>
              <a:rPr lang="en-US" sz="2000" b="0" dirty="0" smtClean="0">
                <a:solidFill>
                  <a:schemeClr val="tx1"/>
                </a:solidFill>
              </a:rPr>
              <a:t> </a:t>
            </a:r>
            <a:r>
              <a:rPr lang="en-US" sz="2000" b="0" dirty="0" err="1" smtClean="0">
                <a:solidFill>
                  <a:schemeClr val="tx1"/>
                </a:solidFill>
              </a:rPr>
              <a:t>perdana</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4. </a:t>
            </a:r>
            <a:r>
              <a:rPr lang="en-US" sz="2000" b="0" dirty="0" err="1" smtClean="0">
                <a:solidFill>
                  <a:schemeClr val="tx1"/>
                </a:solidFill>
              </a:rPr>
              <a:t>Mentadbir</a:t>
            </a:r>
            <a:r>
              <a:rPr lang="en-US" sz="2000" b="0" dirty="0" smtClean="0">
                <a:solidFill>
                  <a:schemeClr val="tx1"/>
                </a:solidFill>
              </a:rPr>
              <a:t>  </a:t>
            </a:r>
            <a:r>
              <a:rPr lang="en-US" sz="2000" b="0" dirty="0" err="1" smtClean="0">
                <a:solidFill>
                  <a:schemeClr val="tx1"/>
                </a:solidFill>
              </a:rPr>
              <a:t>kelas</a:t>
            </a:r>
            <a:r>
              <a:rPr lang="en-US" sz="2000" b="0" dirty="0" smtClean="0">
                <a:solidFill>
                  <a:schemeClr val="tx1"/>
                </a:solidFill>
              </a:rPr>
              <a:t> </a:t>
            </a:r>
            <a:r>
              <a:rPr lang="en-US" sz="2000" b="0" dirty="0" err="1" smtClean="0">
                <a:solidFill>
                  <a:schemeClr val="tx1"/>
                </a:solidFill>
              </a:rPr>
              <a:t>dengan</a:t>
            </a:r>
            <a:r>
              <a:rPr lang="en-US" sz="2000" b="0" dirty="0" smtClean="0">
                <a:solidFill>
                  <a:schemeClr val="tx1"/>
                </a:solidFill>
              </a:rPr>
              <a:t> </a:t>
            </a:r>
            <a:r>
              <a:rPr lang="en-US" sz="2000" b="0" dirty="0" err="1" smtClean="0">
                <a:solidFill>
                  <a:schemeClr val="tx1"/>
                </a:solidFill>
              </a:rPr>
              <a:t>baik</a:t>
            </a:r>
            <a:r>
              <a:rPr lang="en-US" sz="2000" b="0" dirty="0" smtClean="0">
                <a:solidFill>
                  <a:schemeClr val="tx1"/>
                </a:solidFill>
              </a:rPr>
              <a:t> </a:t>
            </a:r>
            <a:r>
              <a:rPr lang="en-US" sz="2000" b="0" dirty="0" err="1" smtClean="0">
                <a:solidFill>
                  <a:schemeClr val="tx1"/>
                </a:solidFill>
              </a:rPr>
              <a:t>dan</a:t>
            </a:r>
            <a:r>
              <a:rPr lang="en-US" sz="2000" b="0" dirty="0" smtClean="0">
                <a:solidFill>
                  <a:schemeClr val="tx1"/>
                </a:solidFill>
              </a:rPr>
              <a:t> </a:t>
            </a:r>
            <a:r>
              <a:rPr lang="en-US" sz="2000" b="0" dirty="0" err="1" smtClean="0">
                <a:solidFill>
                  <a:schemeClr val="tx1"/>
                </a:solidFill>
              </a:rPr>
              <a:t>sesuai</a:t>
            </a:r>
            <a:r>
              <a:rPr lang="en-US" sz="2000" b="0" dirty="0" smtClean="0">
                <a:solidFill>
                  <a:schemeClr val="tx1"/>
                </a:solidFill>
              </a:rPr>
              <a:t> </a:t>
            </a:r>
            <a:r>
              <a:rPr lang="en-US" sz="2000" b="0" dirty="0" err="1" smtClean="0">
                <a:solidFill>
                  <a:schemeClr val="tx1"/>
                </a:solidFill>
              </a:rPr>
              <a:t>dengan</a:t>
            </a:r>
            <a:r>
              <a:rPr lang="en-US" sz="2000" b="0" dirty="0" smtClean="0">
                <a:solidFill>
                  <a:schemeClr val="tx1"/>
                </a:solidFill>
              </a:rPr>
              <a:t> </a:t>
            </a:r>
            <a:r>
              <a:rPr lang="en-US" sz="2000" b="0" dirty="0" err="1" smtClean="0">
                <a:solidFill>
                  <a:schemeClr val="tx1"/>
                </a:solidFill>
              </a:rPr>
              <a:t>tahap</a:t>
            </a:r>
            <a:r>
              <a:rPr lang="en-US" sz="2000" b="0" dirty="0" smtClean="0">
                <a:solidFill>
                  <a:schemeClr val="tx1"/>
                </a:solidFill>
              </a:rPr>
              <a:t> </a:t>
            </a:r>
            <a:r>
              <a:rPr lang="en-US" sz="2000" b="0" dirty="0" err="1" smtClean="0">
                <a:solidFill>
                  <a:schemeClr val="tx1"/>
                </a:solidFill>
              </a:rPr>
              <a:t>keperluan</a:t>
            </a:r>
            <a:r>
              <a:rPr lang="en-US" sz="2000" b="0" dirty="0" smtClean="0">
                <a:solidFill>
                  <a:schemeClr val="tx1"/>
                </a:solidFill>
              </a:rPr>
              <a:t> </a:t>
            </a:r>
            <a:r>
              <a:rPr lang="en-US" sz="2000" b="0" dirty="0" err="1" smtClean="0">
                <a:solidFill>
                  <a:schemeClr val="tx1"/>
                </a:solidFill>
              </a:rPr>
              <a:t>murid</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5. </a:t>
            </a:r>
            <a:r>
              <a:rPr lang="en-US" sz="2000" b="0" dirty="0" err="1" smtClean="0">
                <a:solidFill>
                  <a:schemeClr val="tx1"/>
                </a:solidFill>
              </a:rPr>
              <a:t>Berbincang</a:t>
            </a:r>
            <a:r>
              <a:rPr lang="en-US" sz="2000" b="0" dirty="0" smtClean="0">
                <a:solidFill>
                  <a:schemeClr val="tx1"/>
                </a:solidFill>
              </a:rPr>
              <a:t> </a:t>
            </a:r>
            <a:r>
              <a:rPr lang="en-US" sz="2000" b="0" dirty="0" err="1" smtClean="0">
                <a:solidFill>
                  <a:schemeClr val="tx1"/>
                </a:solidFill>
              </a:rPr>
              <a:t>dengan</a:t>
            </a:r>
            <a:r>
              <a:rPr lang="en-US" sz="2000" b="0" dirty="0" smtClean="0">
                <a:solidFill>
                  <a:schemeClr val="tx1"/>
                </a:solidFill>
              </a:rPr>
              <a:t> </a:t>
            </a:r>
            <a:r>
              <a:rPr lang="en-US" sz="2000" b="0" dirty="0" err="1" smtClean="0">
                <a:solidFill>
                  <a:schemeClr val="tx1"/>
                </a:solidFill>
              </a:rPr>
              <a:t>pegawai</a:t>
            </a:r>
            <a:r>
              <a:rPr lang="en-US" sz="2000" b="0" dirty="0" smtClean="0">
                <a:solidFill>
                  <a:schemeClr val="tx1"/>
                </a:solidFill>
              </a:rPr>
              <a:t> </a:t>
            </a:r>
            <a:r>
              <a:rPr lang="en-US" sz="2000" b="0" dirty="0" err="1" smtClean="0">
                <a:solidFill>
                  <a:schemeClr val="tx1"/>
                </a:solidFill>
              </a:rPr>
              <a:t>fasilinus</a:t>
            </a:r>
            <a:r>
              <a:rPr lang="en-US" sz="2000" b="0" dirty="0" smtClean="0">
                <a:solidFill>
                  <a:schemeClr val="tx1"/>
                </a:solidFill>
              </a:rPr>
              <a:t> </a:t>
            </a:r>
            <a:r>
              <a:rPr lang="en-US" sz="2000" b="0" dirty="0" err="1" smtClean="0">
                <a:solidFill>
                  <a:schemeClr val="tx1"/>
                </a:solidFill>
              </a:rPr>
              <a:t>untuk</a:t>
            </a:r>
            <a:r>
              <a:rPr lang="en-US" sz="2000" b="0" dirty="0" smtClean="0">
                <a:solidFill>
                  <a:schemeClr val="tx1"/>
                </a:solidFill>
              </a:rPr>
              <a:t> </a:t>
            </a:r>
            <a:r>
              <a:rPr lang="en-US" sz="2000" b="0" dirty="0" err="1" smtClean="0">
                <a:solidFill>
                  <a:schemeClr val="tx1"/>
                </a:solidFill>
              </a:rPr>
              <a:t>ppenambahbaikan</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6. </a:t>
            </a:r>
            <a:r>
              <a:rPr lang="en-US" sz="2000" b="0" dirty="0" err="1" smtClean="0">
                <a:solidFill>
                  <a:schemeClr val="tx1"/>
                </a:solidFill>
              </a:rPr>
              <a:t>Isi</a:t>
            </a:r>
            <a:r>
              <a:rPr lang="en-US" sz="2000" b="0" dirty="0" smtClean="0">
                <a:solidFill>
                  <a:schemeClr val="tx1"/>
                </a:solidFill>
              </a:rPr>
              <a:t> data </a:t>
            </a:r>
            <a:r>
              <a:rPr lang="en-US" sz="2000" b="0" dirty="0" err="1" smtClean="0">
                <a:solidFill>
                  <a:schemeClr val="tx1"/>
                </a:solidFill>
              </a:rPr>
              <a:t>selepas</a:t>
            </a:r>
            <a:r>
              <a:rPr lang="en-US" sz="2000" b="0" dirty="0" smtClean="0">
                <a:solidFill>
                  <a:schemeClr val="tx1"/>
                </a:solidFill>
              </a:rPr>
              <a:t> </a:t>
            </a:r>
            <a:r>
              <a:rPr lang="en-US" sz="2000" b="0" dirty="0" err="1" smtClean="0">
                <a:solidFill>
                  <a:schemeClr val="tx1"/>
                </a:solidFill>
              </a:rPr>
              <a:t>setiap</a:t>
            </a:r>
            <a:r>
              <a:rPr lang="en-US" sz="2000" b="0" dirty="0" smtClean="0">
                <a:solidFill>
                  <a:schemeClr val="tx1"/>
                </a:solidFill>
              </a:rPr>
              <a:t> </a:t>
            </a:r>
            <a:r>
              <a:rPr lang="en-US" sz="2000" b="0" dirty="0" err="1" smtClean="0">
                <a:solidFill>
                  <a:schemeClr val="tx1"/>
                </a:solidFill>
              </a:rPr>
              <a:t>saringan</a:t>
            </a:r>
            <a:r>
              <a:rPr lang="en-US" sz="2000" b="0" dirty="0" smtClean="0">
                <a:solidFill>
                  <a:schemeClr val="tx1"/>
                </a:solidFill>
              </a:rPr>
              <a:t> </a:t>
            </a:r>
            <a:r>
              <a:rPr lang="en-US" sz="2000" b="0" dirty="0" err="1" smtClean="0">
                <a:solidFill>
                  <a:schemeClr val="tx1"/>
                </a:solidFill>
              </a:rPr>
              <a:t>mengikut</a:t>
            </a:r>
            <a:r>
              <a:rPr lang="en-US" sz="2000" b="0" dirty="0" smtClean="0">
                <a:solidFill>
                  <a:schemeClr val="tx1"/>
                </a:solidFill>
              </a:rPr>
              <a:t> </a:t>
            </a:r>
            <a:r>
              <a:rPr lang="en-US" sz="2000" b="0" dirty="0" err="1" smtClean="0">
                <a:solidFill>
                  <a:schemeClr val="tx1"/>
                </a:solidFill>
              </a:rPr>
              <a:t>tempoh</a:t>
            </a:r>
            <a:r>
              <a:rPr lang="en-US" sz="2000" b="0" dirty="0" smtClean="0">
                <a:solidFill>
                  <a:schemeClr val="tx1"/>
                </a:solidFill>
              </a:rPr>
              <a:t> </a:t>
            </a:r>
            <a:r>
              <a:rPr lang="en-US" sz="2000" b="0" dirty="0" err="1" smtClean="0">
                <a:solidFill>
                  <a:schemeClr val="tx1"/>
                </a:solidFill>
              </a:rPr>
              <a:t>masa</a:t>
            </a:r>
            <a:r>
              <a:rPr lang="en-US" sz="2000" b="0" dirty="0" smtClean="0">
                <a:solidFill>
                  <a:schemeClr val="tx1"/>
                </a:solidFill>
              </a:rPr>
              <a:t> yang </a:t>
            </a:r>
            <a:r>
              <a:rPr lang="en-US" sz="2000" b="0" dirty="0" err="1" smtClean="0">
                <a:solidFill>
                  <a:schemeClr val="tx1"/>
                </a:solidFill>
              </a:rPr>
              <a:t>telah</a:t>
            </a:r>
            <a:r>
              <a:rPr lang="en-US" sz="2000" b="0" dirty="0" smtClean="0">
                <a:solidFill>
                  <a:schemeClr val="tx1"/>
                </a:solidFill>
              </a:rPr>
              <a:t> </a:t>
            </a:r>
            <a:r>
              <a:rPr lang="en-US" sz="2000" b="0" dirty="0" err="1" smtClean="0">
                <a:solidFill>
                  <a:schemeClr val="tx1"/>
                </a:solidFill>
              </a:rPr>
              <a:t>ditetapkan</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
            </a:r>
            <a:br>
              <a:rPr lang="en-US" sz="2000" b="0" dirty="0" smtClean="0">
                <a:solidFill>
                  <a:schemeClr val="tx1"/>
                </a:solidFill>
              </a:rPr>
            </a:br>
            <a:endParaRPr lang="en-US" sz="2000" b="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4422775"/>
          </a:xfrm>
        </p:spPr>
        <p:txBody>
          <a:bodyPr rtlCol="0">
            <a:normAutofit/>
          </a:bodyPr>
          <a:lstStyle/>
          <a:p>
            <a:pPr eaLnBrk="1" fontAlgn="auto" hangingPunct="1">
              <a:spcAft>
                <a:spcPts val="0"/>
              </a:spcAft>
              <a:defRPr/>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4" name="Rectangle 3"/>
          <p:cNvSpPr/>
          <p:nvPr/>
        </p:nvSpPr>
        <p:spPr>
          <a:xfrm>
            <a:off x="838200" y="914400"/>
            <a:ext cx="6019800" cy="923330"/>
          </a:xfrm>
          <a:prstGeom prst="rect">
            <a:avLst/>
          </a:prstGeom>
        </p:spPr>
        <p:txBody>
          <a:bodyPr wrap="square">
            <a:spAutoFit/>
          </a:bodyPr>
          <a:lstStyle/>
          <a:p>
            <a:r>
              <a:rPr lang="en-US" dirty="0" smtClean="0"/>
              <a:t/>
            </a:r>
            <a:br>
              <a:rPr lang="en-US" dirty="0" smtClean="0"/>
            </a:br>
            <a:r>
              <a:rPr lang="en-US" dirty="0" smtClean="0"/>
              <a:t/>
            </a:r>
            <a:br>
              <a:rPr lang="en-US" dirty="0" smtClean="0"/>
            </a:br>
            <a:endParaRPr lang="en-US" dirty="0"/>
          </a:p>
        </p:txBody>
      </p:sp>
      <p:sp>
        <p:nvSpPr>
          <p:cNvPr id="7" name="Title 1"/>
          <p:cNvSpPr txBox="1">
            <a:spLocks/>
          </p:cNvSpPr>
          <p:nvPr/>
        </p:nvSpPr>
        <p:spPr>
          <a:xfrm>
            <a:off x="609600" y="1143000"/>
            <a:ext cx="7772400" cy="4648200"/>
          </a:xfrm>
          <a:prstGeom prst="rect">
            <a:avLst/>
          </a:prstGeom>
        </p:spPr>
        <p:txBody>
          <a:bodyPr vert="horz"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kumimoji="0" lang="en-US" sz="2000" b="0" i="0" u="sng" strike="noStrike" kern="1200" cap="small" spc="0" normalizeH="0" baseline="0" noProof="0" dirty="0" smtClean="0">
                <a:ln>
                  <a:noFill/>
                </a:ln>
                <a:solidFill>
                  <a:schemeClr val="tx1"/>
                </a:solidFill>
                <a:effectLst/>
                <a:uLnTx/>
                <a:uFillTx/>
                <a:latin typeface="+mj-lt"/>
                <a:ea typeface="+mj-ea"/>
                <a:cs typeface="+mj-cs"/>
              </a:rPr>
              <a:t/>
            </a:r>
            <a:br>
              <a:rPr kumimoji="0" lang="en-US" sz="2000" b="0" i="0" u="sng" strike="noStrike" kern="1200" cap="small" spc="0" normalizeH="0" baseline="0" noProof="0" dirty="0" smtClean="0">
                <a:ln>
                  <a:noFill/>
                </a:ln>
                <a:solidFill>
                  <a:schemeClr val="tx1"/>
                </a:solidFill>
                <a:effectLst/>
                <a:uLnTx/>
                <a:uFillTx/>
                <a:latin typeface="+mj-lt"/>
                <a:ea typeface="+mj-ea"/>
                <a:cs typeface="+mj-cs"/>
              </a:rPr>
            </a:br>
            <a:r>
              <a:rPr lang="en-US" sz="2000" cap="small" dirty="0" smtClean="0">
                <a:latin typeface="+mj-lt"/>
                <a:ea typeface="+mj-ea"/>
                <a:cs typeface="+mj-cs"/>
              </a:rPr>
              <a:t>7. </a:t>
            </a:r>
            <a:r>
              <a:rPr lang="en-US" sz="2000" cap="small" dirty="0" err="1" smtClean="0">
                <a:latin typeface="+mj-lt"/>
                <a:ea typeface="+mj-ea"/>
                <a:cs typeface="+mj-cs"/>
              </a:rPr>
              <a:t>Mencetak</a:t>
            </a:r>
            <a:r>
              <a:rPr lang="en-US" sz="2000" cap="small" dirty="0" smtClean="0">
                <a:latin typeface="+mj-lt"/>
                <a:ea typeface="+mj-ea"/>
                <a:cs typeface="+mj-cs"/>
              </a:rPr>
              <a:t> </a:t>
            </a:r>
            <a:r>
              <a:rPr lang="en-US" sz="2000" cap="small" dirty="0" err="1" smtClean="0">
                <a:latin typeface="+mj-lt"/>
                <a:ea typeface="+mj-ea"/>
                <a:cs typeface="+mj-cs"/>
              </a:rPr>
              <a:t>dan</a:t>
            </a:r>
            <a:r>
              <a:rPr lang="en-US" sz="2000" cap="small" dirty="0" smtClean="0">
                <a:latin typeface="+mj-lt"/>
                <a:ea typeface="+mj-ea"/>
                <a:cs typeface="+mj-cs"/>
              </a:rPr>
              <a:t> </a:t>
            </a:r>
            <a:r>
              <a:rPr lang="en-US" sz="2000" cap="small" dirty="0" err="1" smtClean="0">
                <a:latin typeface="+mj-lt"/>
                <a:ea typeface="+mj-ea"/>
                <a:cs typeface="+mj-cs"/>
              </a:rPr>
              <a:t>memfailkan</a:t>
            </a:r>
            <a:r>
              <a:rPr lang="en-US" sz="2000" cap="small" dirty="0" smtClean="0">
                <a:latin typeface="+mj-lt"/>
                <a:ea typeface="+mj-ea"/>
                <a:cs typeface="+mj-cs"/>
              </a:rPr>
              <a:t> data yang </a:t>
            </a:r>
            <a:r>
              <a:rPr lang="en-US" sz="2000" cap="small" dirty="0" err="1" smtClean="0">
                <a:latin typeface="+mj-lt"/>
                <a:ea typeface="+mj-ea"/>
                <a:cs typeface="+mj-cs"/>
              </a:rPr>
              <a:t>telah</a:t>
            </a:r>
            <a:r>
              <a:rPr lang="en-US" sz="2000" cap="small" dirty="0" smtClean="0">
                <a:latin typeface="+mj-lt"/>
                <a:ea typeface="+mj-ea"/>
                <a:cs typeface="+mj-cs"/>
              </a:rPr>
              <a:t> </a:t>
            </a:r>
            <a:r>
              <a:rPr lang="en-US" sz="2000" cap="small" dirty="0" err="1" smtClean="0">
                <a:latin typeface="+mj-lt"/>
                <a:ea typeface="+mj-ea"/>
                <a:cs typeface="+mj-cs"/>
              </a:rPr>
              <a:t>diisi</a:t>
            </a:r>
            <a:r>
              <a:rPr lang="en-US" sz="2000" cap="small" dirty="0" smtClean="0">
                <a:latin typeface="+mj-lt"/>
                <a:ea typeface="+mj-ea"/>
                <a:cs typeface="+mj-cs"/>
              </a:rPr>
              <a:t> </a:t>
            </a:r>
            <a:r>
              <a:rPr lang="en-US" sz="2000" cap="small" dirty="0" err="1" smtClean="0">
                <a:latin typeface="+mj-lt"/>
                <a:ea typeface="+mj-ea"/>
                <a:cs typeface="+mj-cs"/>
              </a:rPr>
              <a:t>di</a:t>
            </a:r>
            <a:r>
              <a:rPr lang="en-US" sz="2000" cap="small" dirty="0" smtClean="0">
                <a:latin typeface="+mj-lt"/>
                <a:ea typeface="+mj-ea"/>
                <a:cs typeface="+mj-cs"/>
              </a:rPr>
              <a:t> portal </a:t>
            </a:r>
            <a:r>
              <a:rPr lang="en-US" sz="2000" cap="small" dirty="0" err="1" smtClean="0">
                <a:latin typeface="+mj-lt"/>
                <a:ea typeface="+mj-ea"/>
                <a:cs typeface="+mj-cs"/>
              </a:rPr>
              <a:t>nkra</a:t>
            </a: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cap="small" dirty="0" smtClean="0">
                <a:latin typeface="+mj-lt"/>
                <a:ea typeface="+mj-ea"/>
                <a:cs typeface="+mj-cs"/>
              </a:rPr>
              <a:t>8. </a:t>
            </a:r>
            <a:r>
              <a:rPr lang="en-US" sz="2000" cap="small" dirty="0" err="1" smtClean="0">
                <a:latin typeface="+mj-lt"/>
                <a:ea typeface="+mj-ea"/>
                <a:cs typeface="+mj-cs"/>
              </a:rPr>
              <a:t>Sentiasa</a:t>
            </a:r>
            <a:r>
              <a:rPr lang="en-US" sz="2000" cap="small" dirty="0" smtClean="0">
                <a:latin typeface="+mj-lt"/>
                <a:ea typeface="+mj-ea"/>
                <a:cs typeface="+mj-cs"/>
              </a:rPr>
              <a:t>  </a:t>
            </a:r>
            <a:r>
              <a:rPr lang="en-US" sz="2000" cap="small" dirty="0" err="1" smtClean="0">
                <a:latin typeface="+mj-lt"/>
                <a:ea typeface="+mj-ea"/>
                <a:cs typeface="+mj-cs"/>
              </a:rPr>
              <a:t>mendalami</a:t>
            </a:r>
            <a:r>
              <a:rPr lang="en-US" sz="2000" cap="small" dirty="0" smtClean="0">
                <a:latin typeface="+mj-lt"/>
                <a:ea typeface="+mj-ea"/>
                <a:cs typeface="+mj-cs"/>
              </a:rPr>
              <a:t> </a:t>
            </a:r>
            <a:r>
              <a:rPr lang="en-US" sz="2000" cap="small" dirty="0" err="1" smtClean="0">
                <a:latin typeface="+mj-lt"/>
                <a:ea typeface="+mj-ea"/>
                <a:cs typeface="+mj-cs"/>
              </a:rPr>
              <a:t>kaedah</a:t>
            </a:r>
            <a:r>
              <a:rPr lang="en-US" sz="2000" cap="small" dirty="0" smtClean="0">
                <a:latin typeface="+mj-lt"/>
                <a:ea typeface="+mj-ea"/>
                <a:cs typeface="+mj-cs"/>
              </a:rPr>
              <a:t> </a:t>
            </a:r>
            <a:r>
              <a:rPr lang="en-US" sz="2000" cap="small" dirty="0" err="1" smtClean="0">
                <a:latin typeface="+mj-lt"/>
                <a:ea typeface="+mj-ea"/>
                <a:cs typeface="+mj-cs"/>
              </a:rPr>
              <a:t>pengajaran</a:t>
            </a:r>
            <a:r>
              <a:rPr lang="en-US" sz="2000" cap="small" dirty="0" smtClean="0">
                <a:latin typeface="+mj-lt"/>
                <a:ea typeface="+mj-ea"/>
                <a:cs typeface="+mj-cs"/>
              </a:rPr>
              <a:t> </a:t>
            </a:r>
            <a:r>
              <a:rPr lang="en-US" sz="2000" cap="small" dirty="0" err="1" smtClean="0">
                <a:latin typeface="+mj-lt"/>
                <a:ea typeface="+mj-ea"/>
                <a:cs typeface="+mj-cs"/>
              </a:rPr>
              <a:t>dan</a:t>
            </a:r>
            <a:r>
              <a:rPr lang="en-US" sz="2000" cap="small" dirty="0" smtClean="0">
                <a:latin typeface="+mj-lt"/>
                <a:ea typeface="+mj-ea"/>
                <a:cs typeface="+mj-cs"/>
              </a:rPr>
              <a:t> </a:t>
            </a:r>
            <a:r>
              <a:rPr lang="en-US" sz="2000" cap="small" dirty="0" err="1" smtClean="0">
                <a:latin typeface="+mj-lt"/>
                <a:ea typeface="+mj-ea"/>
                <a:cs typeface="+mj-cs"/>
              </a:rPr>
              <a:t>pembelajaran</a:t>
            </a:r>
            <a:r>
              <a:rPr lang="en-US" sz="2000" cap="small" dirty="0" smtClean="0">
                <a:latin typeface="+mj-lt"/>
                <a:ea typeface="+mj-ea"/>
                <a:cs typeface="+mj-cs"/>
              </a:rPr>
              <a:t> yang </a:t>
            </a:r>
            <a:r>
              <a:rPr lang="en-US" sz="2000" cap="small" dirty="0" err="1" smtClean="0">
                <a:latin typeface="+mj-lt"/>
                <a:ea typeface="+mj-ea"/>
                <a:cs typeface="+mj-cs"/>
              </a:rPr>
              <a:t>berkesan</a:t>
            </a: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r>
              <a:rPr kumimoji="0" lang="en-US" sz="2000" b="0" i="0" u="none" strike="noStrike" kern="1200" cap="small" spc="0" normalizeH="0" baseline="0" noProof="0" dirty="0" smtClean="0">
                <a:ln>
                  <a:noFill/>
                </a:ln>
                <a:solidFill>
                  <a:schemeClr val="tx1"/>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1"/>
                </a:solidFill>
                <a:effectLst/>
                <a:uLnTx/>
                <a:uFillTx/>
                <a:latin typeface="+mj-lt"/>
                <a:ea typeface="+mj-ea"/>
                <a:cs typeface="+mj-cs"/>
              </a:rPr>
            </a:br>
            <a:endParaRPr kumimoji="0" lang="en-US" sz="2000" b="0"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300</TotalTime>
  <Words>100</Words>
  <Application>Microsoft Office PowerPoint</Application>
  <PresentationFormat>On-screen Show (4:3)</PresentationFormat>
  <Paragraphs>95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Oriel</vt:lpstr>
      <vt:lpstr>Slide 1</vt:lpstr>
      <vt:lpstr>PERBEZAAN ANTARA LINUS 1.0 DENGAN LINUS 2.0  1. Semua pelajar  menduduki saringan 1 dan 2  2. Setiap pelajar akan mendudukki 6 saringan  3. Linus 2.0 ditambah Bahasa Inggeris literasi  4. Tiada istilah ‘Linus Tegar’. Istilah yang akan diguna pakai ialah ‘menguasai’ dan ‘tidak menguasai’ </vt:lpstr>
      <vt:lpstr>  5.  Perlantikan Pegawai fasilinus b.inggeris masih dalam peringkat perbincangan  6.  Tiada guru pemulihan  b.inggeris     </vt:lpstr>
      <vt:lpstr>     Perlaksanaan b.inggeris literasi  1. Saringan pertama dijalankan pada minggu kedua bulan Jun 2013 yang dinamakan sebagai Saringan baseline  2. Saringan 1 akan diadakan pada minggu ke-3 september 2013  3. Saringan dijalankan olleh guru b.inggeris di dalam kelas.  4. Saringan akan mentaksir kebolehan listening,speaking,reading dan writing.      </vt:lpstr>
      <vt:lpstr>    5. Instrumen secara lisan dan bertulis  6. Data akan dikaji untuk membentuk kpi literasi b.inggeris   7. Tempoh masa saringan:     Reading                            - 1 minggu  writing                             - 1 minggu  listening dan speaking - 2 minggu  8. Instrumen saringan akan dihantar ke ppd  0leh lpm pada minggu pertama jun 2013   </vt:lpstr>
      <vt:lpstr>  9. data sekolah siap pada julai dan sampai ke lpm pada bulan ogos.   10. instrumen saringan terdiri dari 20 item yang dibina dari 12 konstruk dan menurut hsp kssr tahun 1.  11. Saringan 1 pada minggu ke-tiga bulan september akan lebih mencabar.  12. Modul linus b.inggeris akan siap sepenuhnya pada 16 september 2013.  13. peruntukan rm 15 juta untuk linus b.inggeris dari jumlah besar rm 29 juta peruntukan linus 2.0 2013. </vt:lpstr>
      <vt:lpstr>     Jawatankuasa kerja linus sekolah  Pengerusi   : guru besar Timbalan  pengerusi 1 : Penolong kanan pentadbiran Timbalan  pengerusi 2 : Penolong kanan petang  Naib Pengerusi 1  : Penolong Kanan hem Naib pengerusi 2  : Penolong Kanan kokurikulum Naib Pengerusi 3  : Penolong Kanan Pen. Khas  Setiausaha   : Guru Linus (literasi) Pen.Setiausaha  : Guru Linus (numerasi) Ajk    : Ketua panitia b.melayu     : Ketua panitia matematik     : Guru b.melayu tahap 1     : Guru matematik tahap 1     : Guru pemulihan khas     : Guru pemulihan linus     : Guru Bimbingan &amp; kaunseling     : Guru Pra sekolah     : Guru data / smm     : Guru agama    </vt:lpstr>
      <vt:lpstr> Peranan guru Linus (literasi dan numerasi)  1. Melaksanakan kursus dalaman  kepada semua guru selepas setiap kali berkursus  2. Melaksanakan saringan lisan dan bertulis dalam tempoh yang ditetapkan  3. Mengumpul  data  bagi mengenal pasti murid linus tegar, linus atau perdana  4. Mentadbir  kelas dengan baik dan sesuai dengan tahap keperluan murid  5. Berbincang dengan pegawai fasilinus untuk ppenambahbaikan  6. Isi data selepas setiap saringan mengikut tempoh masa yang telah ditetapkan   </vt:lpstr>
      <vt:lpstr>      </vt:lpstr>
      <vt:lpstr> Peranan guru pemulihan  1. Melaksanakan saringan bagi lisan dan bertulis dalam tempoh yang ditetapkan bersama-sama guru linus  2. Membantu guru linus dalam menyediakan media pengajaran.  3. Merancang jadual waktu dan aktiviti untuk murid linus tegar dan murid pemulihan  4. Mengajar murid linus tegar  5. Menjadi ahli jawatan kuasa Program linus di sekolah     </vt:lpstr>
      <vt:lpstr>Slide 11</vt:lpstr>
      <vt:lpstr>Slide 12</vt:lpstr>
      <vt:lpstr>Slide 13</vt:lpstr>
      <vt:lpstr>Slide 14</vt:lpstr>
      <vt:lpstr>Slide 15</vt:lpstr>
      <vt:lpstr>Slide 16</vt:lpstr>
      <vt:lpstr>Minit Curai</vt:lpstr>
      <vt:lpstr>Slide 18</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MEMPERKUKUH BAHASA INGGERIS (MBI) TAHUN 2011</dc:title>
  <dc:creator>user</dc:creator>
  <cp:lastModifiedBy>Anuar</cp:lastModifiedBy>
  <cp:revision>59</cp:revision>
  <dcterms:created xsi:type="dcterms:W3CDTF">2010-12-10T15:41:12Z</dcterms:created>
  <dcterms:modified xsi:type="dcterms:W3CDTF">2013-02-06T03:37:13Z</dcterms:modified>
</cp:coreProperties>
</file>