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9DA02-1B03-4623-987E-8F5013B041C5}" type="datetimeFigureOut">
              <a:rPr lang="ms-MY" smtClean="0"/>
              <a:pPr/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NUMERASI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(CELIK NOMBOR)</a:t>
            </a:r>
            <a:endParaRPr lang="ms-MY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/>
              <a:t>Matlamat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Numerasi</a:t>
            </a:r>
            <a:endParaRPr lang="en-US" b="1" u="sng" dirty="0" smtClean="0"/>
          </a:p>
          <a:p>
            <a:endParaRPr lang="en-US" b="1" u="sng" dirty="0" smtClean="0"/>
          </a:p>
          <a:p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murid</a:t>
            </a:r>
            <a:r>
              <a:rPr lang="en-US" dirty="0" smtClean="0"/>
              <a:t> </a:t>
            </a:r>
            <a:r>
              <a:rPr lang="en-US" b="1" dirty="0" err="1" smtClean="0"/>
              <a:t>berkeupayaan</a:t>
            </a:r>
            <a:r>
              <a:rPr lang="en-US" b="1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numerasi</a:t>
            </a:r>
            <a:r>
              <a:rPr lang="en-US" dirty="0" smtClean="0"/>
              <a:t> </a:t>
            </a:r>
            <a:r>
              <a:rPr lang="en-US" dirty="0" err="1" smtClean="0"/>
              <a:t>kecuali</a:t>
            </a:r>
            <a:r>
              <a:rPr lang="en-US" dirty="0" smtClean="0"/>
              <a:t> </a:t>
            </a:r>
            <a:r>
              <a:rPr lang="en-US" dirty="0" err="1" smtClean="0"/>
              <a:t>murid</a:t>
            </a:r>
            <a:r>
              <a:rPr lang="en-US" dirty="0" smtClean="0"/>
              <a:t> MBK </a:t>
            </a:r>
            <a:r>
              <a:rPr lang="en-US" dirty="0" err="1" smtClean="0"/>
              <a:t>selepas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saringan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endParaRPr lang="ms-M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Definisi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Operasi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err="1" smtClean="0">
                <a:solidFill>
                  <a:srgbClr val="7030A0"/>
                </a:solidFill>
              </a:rPr>
              <a:t>Numerasi</a:t>
            </a:r>
            <a:endParaRPr lang="ms-MY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Kebolehan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matematik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idea </a:t>
            </a:r>
            <a:r>
              <a:rPr lang="en-US" dirty="0" err="1" smtClean="0"/>
              <a:t>matematik</a:t>
            </a:r>
            <a:r>
              <a:rPr lang="en-US" dirty="0" smtClean="0"/>
              <a:t> yang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mengaplikasikan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kemahiran</a:t>
            </a:r>
            <a:r>
              <a:rPr lang="en-US" dirty="0" smtClean="0"/>
              <a:t> </a:t>
            </a:r>
            <a:r>
              <a:rPr lang="en-US" dirty="0" err="1" smtClean="0"/>
              <a:t>matematik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harian</a:t>
            </a:r>
            <a:endParaRPr lang="en-US" dirty="0" smtClean="0"/>
          </a:p>
          <a:p>
            <a:endParaRPr lang="ms-M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7030A0"/>
                </a:solidFill>
              </a:rPr>
              <a:t>Takrif</a:t>
            </a:r>
            <a:r>
              <a:rPr lang="en-US" dirty="0" smtClean="0">
                <a:solidFill>
                  <a:srgbClr val="7030A0"/>
                </a:solidFill>
              </a:rPr>
              <a:t> M3</a:t>
            </a:r>
            <a:endParaRPr lang="ms-MY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Mengira</a:t>
            </a:r>
            <a:r>
              <a:rPr lang="en-US" dirty="0" smtClean="0"/>
              <a:t>(M3)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aktiviti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yang </a:t>
            </a:r>
            <a:r>
              <a:rPr lang="en-US" dirty="0" err="1" smtClean="0"/>
              <a:t>meliputi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pemeringkatan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konteks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kita,proses</a:t>
            </a:r>
            <a:r>
              <a:rPr lang="en-US" dirty="0" smtClean="0"/>
              <a:t> M3 </a:t>
            </a:r>
            <a:r>
              <a:rPr lang="en-US" dirty="0" err="1" smtClean="0"/>
              <a:t>ditakrif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TAMBAH,TOLAK,DARAB </a:t>
            </a:r>
            <a:r>
              <a:rPr lang="en-US" dirty="0" err="1" smtClean="0"/>
              <a:t>dan</a:t>
            </a:r>
            <a:r>
              <a:rPr lang="en-US" dirty="0" smtClean="0"/>
              <a:t> BAHAGI</a:t>
            </a:r>
          </a:p>
          <a:p>
            <a:r>
              <a:rPr lang="en-US" dirty="0" err="1" smtClean="0"/>
              <a:t>Empat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arimetik</a:t>
            </a:r>
            <a:endParaRPr lang="ms-M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Skop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Pemeringkatan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err="1" smtClean="0">
                <a:solidFill>
                  <a:srgbClr val="7030A0"/>
                </a:solidFill>
              </a:rPr>
              <a:t>Numerasi</a:t>
            </a:r>
            <a:endParaRPr lang="ms-MY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Pemeringkatan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kebolehan</a:t>
            </a:r>
            <a:r>
              <a:rPr lang="en-US" dirty="0" smtClean="0"/>
              <a:t> M3 </a:t>
            </a:r>
            <a:r>
              <a:rPr lang="en-US" dirty="0" err="1" smtClean="0"/>
              <a:t>murid</a:t>
            </a:r>
            <a:r>
              <a:rPr lang="en-US" dirty="0" smtClean="0"/>
              <a:t>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kandungan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  <a:r>
              <a:rPr lang="en-US" dirty="0" err="1" smtClean="0"/>
              <a:t>Matematik</a:t>
            </a:r>
            <a:r>
              <a:rPr lang="en-US" dirty="0" smtClean="0"/>
              <a:t> KSSR</a:t>
            </a:r>
          </a:p>
          <a:p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aritmetik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nombor</a:t>
            </a:r>
            <a:r>
              <a:rPr lang="en-US" dirty="0" smtClean="0"/>
              <a:t> </a:t>
            </a:r>
            <a:r>
              <a:rPr lang="en-US" dirty="0" err="1" smtClean="0"/>
              <a:t>bulat</a:t>
            </a:r>
            <a:r>
              <a:rPr lang="en-US" dirty="0" smtClean="0"/>
              <a:t> </a:t>
            </a:r>
            <a:r>
              <a:rPr lang="en-US" dirty="0" err="1" smtClean="0"/>
              <a:t>sahaja</a:t>
            </a:r>
            <a:endParaRPr lang="en-US" dirty="0" smtClean="0"/>
          </a:p>
          <a:p>
            <a:endParaRPr lang="ms-M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Proses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Pelaksanaan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Numerasi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2013</a:t>
            </a:r>
            <a:endParaRPr lang="ms-MY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Mulai</a:t>
            </a:r>
            <a:r>
              <a:rPr lang="en-US" dirty="0" smtClean="0"/>
              <a:t> 2013 </a:t>
            </a:r>
            <a:r>
              <a:rPr lang="en-US" dirty="0" err="1" smtClean="0"/>
              <a:t>saringan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2 kali </a:t>
            </a:r>
            <a:r>
              <a:rPr lang="en-US" dirty="0" err="1" smtClean="0"/>
              <a:t>sahaja</a:t>
            </a:r>
            <a:r>
              <a:rPr lang="en-US" dirty="0" smtClean="0"/>
              <a:t> </a:t>
            </a:r>
            <a:r>
              <a:rPr lang="en-US" dirty="0" err="1" smtClean="0"/>
              <a:t>berbandingan</a:t>
            </a:r>
            <a:r>
              <a:rPr lang="en-US" dirty="0" smtClean="0"/>
              <a:t> 3 kali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smtClean="0"/>
              <a:t>1,2 </a:t>
            </a:r>
            <a:r>
              <a:rPr lang="en-US" dirty="0" err="1" smtClean="0"/>
              <a:t>dan</a:t>
            </a:r>
            <a:r>
              <a:rPr lang="en-US" dirty="0" smtClean="0"/>
              <a:t> 3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murid</a:t>
            </a:r>
            <a:r>
              <a:rPr lang="en-US" dirty="0" smtClean="0"/>
              <a:t> </a:t>
            </a:r>
            <a:r>
              <a:rPr lang="en-US" dirty="0" err="1" smtClean="0"/>
              <a:t>mesti</a:t>
            </a:r>
            <a:r>
              <a:rPr lang="en-US" dirty="0" smtClean="0"/>
              <a:t> </a:t>
            </a:r>
            <a:r>
              <a:rPr lang="en-US" dirty="0" err="1" smtClean="0"/>
              <a:t>menduduki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saringan</a:t>
            </a:r>
            <a:endParaRPr lang="ms-MY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25470"/>
          </a:xfrm>
        </p:spPr>
        <p:txBody>
          <a:bodyPr>
            <a:normAutofit fontScale="90000"/>
          </a:bodyPr>
          <a:lstStyle/>
          <a:p>
            <a:r>
              <a:rPr lang="en-US" b="1" i="1" u="sng" dirty="0" err="1" smtClean="0">
                <a:solidFill>
                  <a:srgbClr val="FF0000"/>
                </a:solidFill>
              </a:rPr>
              <a:t>Kandungan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err="1" smtClean="0">
                <a:solidFill>
                  <a:srgbClr val="FF0000"/>
                </a:solidFill>
              </a:rPr>
              <a:t>Numerasi</a:t>
            </a:r>
            <a:endParaRPr lang="ms-MY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78645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ms-MY" dirty="0" smtClean="0"/>
          </a:p>
          <a:p>
            <a:endParaRPr lang="ms-MY" dirty="0" smtClean="0"/>
          </a:p>
          <a:p>
            <a:r>
              <a:rPr lang="ms-MY" sz="6400" b="1" i="1" dirty="0" smtClean="0"/>
              <a:t>Nombor Bulat</a:t>
            </a:r>
          </a:p>
          <a:p>
            <a:r>
              <a:rPr lang="ms-MY" sz="6400" dirty="0" smtClean="0"/>
              <a:t>Tahun 1 -Membaca,menulis,membilang dan menyusun nombor hingga 20</a:t>
            </a:r>
          </a:p>
          <a:p>
            <a:r>
              <a:rPr lang="ms-MY" sz="6400" dirty="0" smtClean="0">
                <a:solidFill>
                  <a:schemeClr val="tx2"/>
                </a:solidFill>
              </a:rPr>
              <a:t>Tahun 2 -Membaca,menulis,membilang dan menyusun nombor hingga 100</a:t>
            </a:r>
          </a:p>
          <a:p>
            <a:r>
              <a:rPr lang="ms-MY" sz="6400" dirty="0" smtClean="0">
                <a:solidFill>
                  <a:srgbClr val="FF0000"/>
                </a:solidFill>
              </a:rPr>
              <a:t>Tahun 3 -Membaca,menulis,membilang dan menyusun nombor hingga 1000</a:t>
            </a:r>
          </a:p>
          <a:p>
            <a:endParaRPr lang="ms-MY" sz="6400" dirty="0" smtClean="0"/>
          </a:p>
          <a:p>
            <a:r>
              <a:rPr lang="ms-MY" sz="6400" b="1" i="1" dirty="0" smtClean="0"/>
              <a:t>Operasi ASAS</a:t>
            </a:r>
          </a:p>
          <a:p>
            <a:r>
              <a:rPr lang="ms-MY" sz="6400" dirty="0" smtClean="0"/>
              <a:t>Tahun 1-Menyatakan fakta asas tambah dan tolak</a:t>
            </a:r>
          </a:p>
          <a:p>
            <a:r>
              <a:rPr lang="ms-MY" sz="6400" dirty="0" smtClean="0">
                <a:solidFill>
                  <a:schemeClr val="tx2"/>
                </a:solidFill>
              </a:rPr>
              <a:t>Tahun 2-Menyatakan fakta asas tambah , tolak,darab dan bahagi (2,10,5dan4)</a:t>
            </a:r>
          </a:p>
          <a:p>
            <a:r>
              <a:rPr lang="ms-MY" sz="6400" dirty="0" smtClean="0">
                <a:solidFill>
                  <a:srgbClr val="FF0000"/>
                </a:solidFill>
              </a:rPr>
              <a:t>Tahun 3-Menyatakan fakta asas tambah , tolak,darab dan bahagi (3,6,7,8 dan 9)</a:t>
            </a:r>
          </a:p>
          <a:p>
            <a:endParaRPr lang="ms-MY" sz="6400" dirty="0" smtClean="0"/>
          </a:p>
          <a:p>
            <a:r>
              <a:rPr lang="ms-MY" sz="7200" b="1" i="1" dirty="0" smtClean="0"/>
              <a:t>Aplikasi</a:t>
            </a:r>
          </a:p>
          <a:p>
            <a:r>
              <a:rPr lang="ms-MY" sz="6400" dirty="0" smtClean="0"/>
              <a:t> Tahun 1 -Mata wang Malaysia hingga RM 10</a:t>
            </a:r>
          </a:p>
          <a:p>
            <a:r>
              <a:rPr lang="ms-MY" sz="6400" dirty="0" smtClean="0"/>
              <a:t> </a:t>
            </a:r>
            <a:r>
              <a:rPr lang="ms-MY" sz="6400" dirty="0" smtClean="0">
                <a:solidFill>
                  <a:schemeClr val="tx2"/>
                </a:solidFill>
              </a:rPr>
              <a:t>Tahun 2 -Mata wang Malaysia hingga RM 50</a:t>
            </a:r>
          </a:p>
          <a:p>
            <a:pPr>
              <a:buNone/>
            </a:pPr>
            <a:r>
              <a:rPr lang="ms-MY" sz="6400" dirty="0" smtClean="0"/>
              <a:t>	 </a:t>
            </a:r>
            <a:r>
              <a:rPr lang="ms-MY" sz="6400" dirty="0" smtClean="0">
                <a:solidFill>
                  <a:srgbClr val="FF0000"/>
                </a:solidFill>
              </a:rPr>
              <a:t>Tahun 3 -Mata wang Malaysia hingga RM 100</a:t>
            </a:r>
          </a:p>
          <a:p>
            <a:r>
              <a:rPr lang="ms-MY" sz="6400" dirty="0" smtClean="0">
                <a:solidFill>
                  <a:srgbClr val="FF0000"/>
                </a:solidFill>
              </a:rPr>
              <a:t> </a:t>
            </a:r>
          </a:p>
          <a:p>
            <a:r>
              <a:rPr lang="ms-MY" sz="6400" dirty="0" smtClean="0"/>
              <a:t>Tahun 1- Menyatakan bahagian dalam sehari</a:t>
            </a:r>
          </a:p>
          <a:p>
            <a:r>
              <a:rPr lang="ms-MY" sz="6400" dirty="0" smtClean="0">
                <a:solidFill>
                  <a:schemeClr val="tx2"/>
                </a:solidFill>
              </a:rPr>
              <a:t>Tahun 2 -Menyatakan waktu dalam jam</a:t>
            </a:r>
          </a:p>
          <a:p>
            <a:r>
              <a:rPr lang="ms-MY" sz="6400" dirty="0" smtClean="0">
                <a:solidFill>
                  <a:srgbClr val="FF0000"/>
                </a:solidFill>
              </a:rPr>
              <a:t>Tahun 3 -Menyatakan waktu dalam jam dan minit</a:t>
            </a:r>
          </a:p>
          <a:p>
            <a:r>
              <a:rPr lang="ms-MY" sz="6400" dirty="0" smtClean="0"/>
              <a:t> </a:t>
            </a:r>
          </a:p>
          <a:p>
            <a:r>
              <a:rPr lang="ms-MY" sz="6400" dirty="0" smtClean="0"/>
              <a:t>Tahun 1 -Mengenai bentuk 3 D dan 2 D</a:t>
            </a:r>
          </a:p>
          <a:p>
            <a:r>
              <a:rPr lang="ms-MY" sz="6400" dirty="0" smtClean="0">
                <a:solidFill>
                  <a:schemeClr val="tx2"/>
                </a:solidFill>
              </a:rPr>
              <a:t>Tahun 2 -Mengelas bentuk 3D dan 2D</a:t>
            </a:r>
          </a:p>
          <a:p>
            <a:r>
              <a:rPr lang="ms-MY" sz="6400" dirty="0" smtClean="0">
                <a:solidFill>
                  <a:srgbClr val="FF0000"/>
                </a:solidFill>
              </a:rPr>
              <a:t>Tahun 3 -Menamakan bentuk 3D dan 2D</a:t>
            </a:r>
          </a:p>
          <a:p>
            <a:endParaRPr lang="ms-M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 smtClean="0">
                <a:solidFill>
                  <a:srgbClr val="0070C0"/>
                </a:solidFill>
              </a:rPr>
              <a:t>STRATEGI YANG PERLU DILAKSANAKAN</a:t>
            </a:r>
            <a:br>
              <a:rPr lang="en-US" i="1" u="sng" dirty="0" smtClean="0">
                <a:solidFill>
                  <a:srgbClr val="0070C0"/>
                </a:solidFill>
              </a:rPr>
            </a:br>
            <a:r>
              <a:rPr lang="en-US" i="1" u="sng" dirty="0" smtClean="0">
                <a:solidFill>
                  <a:srgbClr val="0070C0"/>
                </a:solidFill>
              </a:rPr>
              <a:t>DIPERINGKAT SEKOLAH</a:t>
            </a:r>
            <a:endParaRPr lang="ms-MY" i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/>
              <a:t>Tumpuan</a:t>
            </a:r>
            <a:r>
              <a:rPr lang="en-US" dirty="0" smtClean="0"/>
              <a:t> – Gaya 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 smtClean="0"/>
              <a:t>murid</a:t>
            </a:r>
            <a:endParaRPr lang="en-US" dirty="0" smtClean="0"/>
          </a:p>
          <a:p>
            <a:pPr lvl="5">
              <a:buNone/>
            </a:pPr>
            <a:r>
              <a:rPr lang="en-US" sz="3200" dirty="0" smtClean="0"/>
              <a:t> -</a:t>
            </a:r>
            <a:r>
              <a:rPr lang="en-US" sz="3200" dirty="0" err="1" smtClean="0"/>
              <a:t>Menepati</a:t>
            </a:r>
            <a:r>
              <a:rPr lang="en-US" sz="3200" dirty="0" smtClean="0"/>
              <a:t> </a:t>
            </a:r>
            <a:r>
              <a:rPr lang="en-US" sz="3200" dirty="0" err="1" smtClean="0"/>
              <a:t>skop</a:t>
            </a:r>
            <a:r>
              <a:rPr lang="en-US" sz="3200" dirty="0" smtClean="0"/>
              <a:t> </a:t>
            </a:r>
            <a:r>
              <a:rPr lang="en-US" sz="3200" dirty="0" err="1" smtClean="0"/>
              <a:t>soalan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cara</a:t>
            </a:r>
            <a:r>
              <a:rPr lang="en-US" sz="3200" dirty="0" smtClean="0"/>
              <a:t> </a:t>
            </a:r>
            <a:r>
              <a:rPr lang="en-US" sz="3200" dirty="0" err="1" smtClean="0"/>
              <a:t>penyoalan</a:t>
            </a:r>
            <a:endParaRPr lang="en-US" sz="3200" dirty="0" smtClean="0"/>
          </a:p>
          <a:p>
            <a:r>
              <a:rPr lang="en-US" b="1" i="1" dirty="0" smtClean="0"/>
              <a:t>Gaya </a:t>
            </a:r>
            <a:r>
              <a:rPr lang="en-US" b="1" i="1" dirty="0" err="1" smtClean="0"/>
              <a:t>Pembelajaran</a:t>
            </a:r>
            <a:r>
              <a:rPr lang="en-US" dirty="0" smtClean="0"/>
              <a:t> –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murid</a:t>
            </a:r>
            <a:r>
              <a:rPr lang="en-US" dirty="0" smtClean="0"/>
              <a:t> </a:t>
            </a:r>
            <a:r>
              <a:rPr lang="en-US" dirty="0" err="1" smtClean="0"/>
              <a:t>memproses</a:t>
            </a:r>
            <a:r>
              <a:rPr lang="en-US" dirty="0" smtClean="0"/>
              <a:t>   </a:t>
            </a:r>
            <a:r>
              <a:rPr lang="en-US" dirty="0" err="1" smtClean="0"/>
              <a:t>maklumat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konkrit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abstrak</a:t>
            </a:r>
            <a:r>
              <a:rPr lang="en-US" dirty="0" smtClean="0"/>
              <a:t>					</a:t>
            </a:r>
            <a:r>
              <a:rPr lang="en-US" sz="3200" dirty="0" smtClean="0"/>
              <a:t>- Cara </a:t>
            </a:r>
            <a:r>
              <a:rPr lang="en-US" sz="3200" dirty="0" err="1" smtClean="0"/>
              <a:t>murid</a:t>
            </a:r>
            <a:r>
              <a:rPr lang="en-US" sz="3200" dirty="0" smtClean="0"/>
              <a:t> </a:t>
            </a:r>
            <a:r>
              <a:rPr lang="en-US" sz="3200" dirty="0" err="1" smtClean="0"/>
              <a:t>memproses</a:t>
            </a:r>
            <a:r>
              <a:rPr lang="en-US" sz="3200" dirty="0" smtClean="0"/>
              <a:t> </a:t>
            </a:r>
            <a:r>
              <a:rPr lang="en-US" sz="3200" dirty="0" err="1" smtClean="0"/>
              <a:t>maklumat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pasif</a:t>
            </a:r>
            <a:r>
              <a:rPr lang="en-US" sz="3200" dirty="0" smtClean="0"/>
              <a:t> </a:t>
            </a:r>
            <a:r>
              <a:rPr lang="en-US" sz="3200" dirty="0" err="1" smtClean="0"/>
              <a:t>kepada</a:t>
            </a:r>
            <a:r>
              <a:rPr lang="en-US" sz="3200" dirty="0" smtClean="0"/>
              <a:t> </a:t>
            </a:r>
            <a:r>
              <a:rPr lang="en-US" sz="3200" dirty="0" err="1" smtClean="0"/>
              <a:t>aktif</a:t>
            </a:r>
            <a:endParaRPr lang="ms-MY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PdP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perkaitan</a:t>
            </a:r>
            <a:r>
              <a:rPr lang="en-US" dirty="0" smtClean="0"/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Seronok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penaakulan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Bermakna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Komunikasi</a:t>
            </a:r>
            <a:r>
              <a:rPr lang="en-US" dirty="0" smtClean="0"/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Berguna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Mencabar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perwakilan</a:t>
            </a:r>
            <a:endParaRPr lang="ms-MY" dirty="0"/>
          </a:p>
        </p:txBody>
      </p:sp>
      <p:sp>
        <p:nvSpPr>
          <p:cNvPr id="4" name="Right Brace 3"/>
          <p:cNvSpPr/>
          <p:nvPr/>
        </p:nvSpPr>
        <p:spPr>
          <a:xfrm>
            <a:off x="5072066" y="1714488"/>
            <a:ext cx="45719" cy="292895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241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NUMERASI (CELIK NOMBOR)</vt:lpstr>
      <vt:lpstr>Definisi Operasi Numerasi</vt:lpstr>
      <vt:lpstr>Takrif M3</vt:lpstr>
      <vt:lpstr>Skop Pemeringkatan Numerasi</vt:lpstr>
      <vt:lpstr>Proses Pelaksanaan Numerasi 2013</vt:lpstr>
      <vt:lpstr>Kandungan  Numerasi</vt:lpstr>
      <vt:lpstr>STRATEGI YANG PERLU DILAKSANAKAN DIPERINGKAT SEKOLAH</vt:lpstr>
      <vt:lpstr>Proses Pelaksanaan PdP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Anuar</dc:creator>
  <cp:lastModifiedBy>Anuar</cp:lastModifiedBy>
  <cp:revision>11</cp:revision>
  <dcterms:created xsi:type="dcterms:W3CDTF">2013-02-02T14:18:22Z</dcterms:created>
  <dcterms:modified xsi:type="dcterms:W3CDTF">2013-02-06T00:13:34Z</dcterms:modified>
</cp:coreProperties>
</file>