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6" r:id="rId12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9DA02-1B03-4623-987E-8F5013B041C5}" type="datetimeFigureOut">
              <a:rPr lang="ms-MY" smtClean="0"/>
              <a:pPr/>
              <a:t>05/02/2013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7CAC-C082-4EA8-AE0B-CCA8EE990FC2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635798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1620" y="642918"/>
            <a:ext cx="7871645" cy="548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ms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ms-MY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00166" y="0"/>
          <a:ext cx="6715172" cy="6288096"/>
        </p:xfrm>
        <a:graphic>
          <a:graphicData uri="http://schemas.openxmlformats.org/presentationml/2006/ole">
            <p:oleObj spid="_x0000_s1026" name="Acrobat Document" r:id="rId3" imgW="5668166" imgH="8019048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49069"/>
            <a:ext cx="8001056" cy="664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1283"/>
            <a:ext cx="7000924" cy="675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2359"/>
            <a:ext cx="7215238" cy="696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072362" cy="619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2149" y="428604"/>
            <a:ext cx="6274495" cy="605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054" y="285728"/>
            <a:ext cx="7328218" cy="626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6500858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406" y="83156"/>
            <a:ext cx="7217742" cy="60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Anuar</dc:creator>
  <cp:lastModifiedBy>Anuar</cp:lastModifiedBy>
  <cp:revision>6</cp:revision>
  <dcterms:created xsi:type="dcterms:W3CDTF">2013-02-02T14:18:22Z</dcterms:created>
  <dcterms:modified xsi:type="dcterms:W3CDTF">2013-02-05T15:47:00Z</dcterms:modified>
</cp:coreProperties>
</file>