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3" r:id="rId2"/>
    <p:sldId id="295" r:id="rId3"/>
    <p:sldId id="294" r:id="rId4"/>
    <p:sldId id="283" r:id="rId5"/>
    <p:sldId id="289" r:id="rId6"/>
    <p:sldId id="290" r:id="rId7"/>
    <p:sldId id="291" r:id="rId8"/>
    <p:sldId id="292" r:id="rId9"/>
    <p:sldId id="274" r:id="rId10"/>
    <p:sldId id="285" r:id="rId11"/>
    <p:sldId id="275" r:id="rId12"/>
    <p:sldId id="278" r:id="rId13"/>
    <p:sldId id="286" r:id="rId14"/>
    <p:sldId id="287" r:id="rId15"/>
    <p:sldId id="288" r:id="rId16"/>
    <p:sldId id="279" r:id="rId17"/>
    <p:sldId id="273" r:id="rId18"/>
    <p:sldId id="272" r:id="rId19"/>
    <p:sldId id="271" r:id="rId20"/>
    <p:sldId id="264" r:id="rId21"/>
    <p:sldId id="277" r:id="rId22"/>
    <p:sldId id="296" r:id="rId23"/>
    <p:sldId id="269" r:id="rId24"/>
  </p:sldIdLst>
  <p:sldSz cx="9144000" cy="6858000" type="screen4x3"/>
  <p:notesSz cx="6858000" cy="9945688"/>
  <p:defaultTextStyle>
    <a:defPPr>
      <a:defRPr lang="ms-M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42" autoAdjust="0"/>
  </p:normalViewPr>
  <p:slideViewPr>
    <p:cSldViewPr>
      <p:cViewPr varScale="1">
        <p:scale>
          <a:sx n="78" d="100"/>
          <a:sy n="7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3DB27-3E78-46BB-ADEB-80496520B0D7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94C49-3B9E-48B6-9254-99508F6AA4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1C052-E937-4990-A9DB-1C23DD64F1FB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C48BB-3D24-4795-AD9C-D697E6DD7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Sebagai pelaksana KPM, kita perlu tahu dan faham hala tuju kpm/ organisasi kita.  Secara bersama.</a:t>
            </a:r>
          </a:p>
          <a:p>
            <a:endParaRPr lang="en-US" smtClean="0"/>
          </a:p>
          <a:p>
            <a:r>
              <a:rPr lang="en-US" smtClean="0"/>
              <a:t>Penting kita tahu apa yang ingin dicapai. Apakah halatuju sesuatu program/dasar?</a:t>
            </a:r>
          </a:p>
          <a:p>
            <a:r>
              <a:rPr lang="en-US" smtClean="0"/>
              <a:t>Apa hala tuju LINUS?</a:t>
            </a:r>
          </a:p>
          <a:p>
            <a:endParaRPr lang="en-US" smtClean="0"/>
          </a:p>
          <a:p>
            <a:r>
              <a:rPr lang="en-US" smtClean="0"/>
              <a:t>Apakah hubungan antara PIPP – NKRA.  Sebenarnya menjadi pelengkap satu sama lain.  Contohnya program SIP/LINUS secara taklangsung memastikan jurang antara murid dikurangkan.  Guru akan memastikan murid  seimbang dalam bilik darjah diseluruh negeri /negara</a:t>
            </a:r>
            <a:endParaRPr lang="ms-MY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D16F90-B60B-4956-B290-F404782B35AE}" type="slidenum">
              <a:rPr lang="ms-MY" smtClean="0">
                <a:latin typeface="Arial" pitchFamily="34" charset="0"/>
              </a:rPr>
              <a:pPr/>
              <a:t>3</a:t>
            </a:fld>
            <a:endParaRPr lang="ms-MY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28F8-F177-4652-9A6D-E291E7221BB0}" type="slidenum">
              <a:rPr lang="en-US">
                <a:ea typeface="ＭＳ Ｐゴシック" pitchFamily="4" charset="-128"/>
              </a:rPr>
              <a:pPr/>
              <a:t>23</a:t>
            </a:fld>
            <a:endParaRPr lang="en-US">
              <a:ea typeface="ＭＳ Ｐゴシック" pitchFamily="4" charset="-128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BFE80-CC60-4232-80B9-1EE0973C869C}" type="datetimeFigureOut">
              <a:rPr lang="ms-MY"/>
              <a:pPr>
                <a:defRPr/>
              </a:pPr>
              <a:t>06/02/2013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75DEE-1F2C-40BF-9B3F-0982215983E6}" type="slidenum">
              <a:rPr lang="ms-MY"/>
              <a:pPr>
                <a:defRPr/>
              </a:pPr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024DE-1363-44B0-8C22-8778856A49C0}" type="datetimeFigureOut">
              <a:rPr lang="ms-MY"/>
              <a:pPr>
                <a:defRPr/>
              </a:pPr>
              <a:t>06/02/2013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559C0-15B0-4E39-B89C-AD1A992EE90B}" type="slidenum">
              <a:rPr lang="ms-MY"/>
              <a:pPr>
                <a:defRPr/>
              </a:pPr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16ED0-BA30-4360-8AF4-26ED88FAC731}" type="datetimeFigureOut">
              <a:rPr lang="ms-MY"/>
              <a:pPr>
                <a:defRPr/>
              </a:pPr>
              <a:t>06/02/2013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C41B8-F3CB-43A8-A203-7CBB1F255273}" type="slidenum">
              <a:rPr lang="ms-MY"/>
              <a:pPr>
                <a:defRPr/>
              </a:pPr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F65EF-7C45-4F75-AC8C-66D5D68E401E}" type="datetimeFigureOut">
              <a:rPr lang="ms-MY"/>
              <a:pPr>
                <a:defRPr/>
              </a:pPr>
              <a:t>06/02/2013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09575-32C1-473C-989B-6C545FC712F5}" type="slidenum">
              <a:rPr lang="ms-MY"/>
              <a:pPr>
                <a:defRPr/>
              </a:pPr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E7AB7-4056-4900-B44F-48ECF46083DA}" type="datetimeFigureOut">
              <a:rPr lang="ms-MY"/>
              <a:pPr>
                <a:defRPr/>
              </a:pPr>
              <a:t>06/02/2013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8FD3A-2617-4A39-8EB3-45B2EFE54C93}" type="slidenum">
              <a:rPr lang="ms-MY"/>
              <a:pPr>
                <a:defRPr/>
              </a:pPr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851F7-66B9-477C-A0BD-EB87CB0A89DF}" type="datetimeFigureOut">
              <a:rPr lang="ms-MY"/>
              <a:pPr>
                <a:defRPr/>
              </a:pPr>
              <a:t>06/02/2013</a:t>
            </a:fld>
            <a:endParaRPr lang="ms-M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0057F-4461-45A1-AD49-9701D278BAEF}" type="slidenum">
              <a:rPr lang="ms-MY"/>
              <a:pPr>
                <a:defRPr/>
              </a:pPr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70B94-D7BE-420C-A2E4-0BF81990FBCB}" type="datetimeFigureOut">
              <a:rPr lang="ms-MY"/>
              <a:pPr>
                <a:defRPr/>
              </a:pPr>
              <a:t>06/02/2013</a:t>
            </a:fld>
            <a:endParaRPr lang="ms-MY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MY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92FDF-AA53-447E-9BFD-CAE84644E79E}" type="slidenum">
              <a:rPr lang="ms-MY"/>
              <a:pPr>
                <a:defRPr/>
              </a:pPr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A1374-F2C3-4A54-8680-BBCACA2795DE}" type="datetimeFigureOut">
              <a:rPr lang="ms-MY"/>
              <a:pPr>
                <a:defRPr/>
              </a:pPr>
              <a:t>06/02/2013</a:t>
            </a:fld>
            <a:endParaRPr lang="ms-MY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MY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448CA-A8F0-42E1-BEDC-0E714BE4CB07}" type="slidenum">
              <a:rPr lang="ms-MY"/>
              <a:pPr>
                <a:defRPr/>
              </a:pPr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AB808-F4CE-41A8-8416-8AE6F8A18208}" type="datetimeFigureOut">
              <a:rPr lang="ms-MY"/>
              <a:pPr>
                <a:defRPr/>
              </a:pPr>
              <a:t>06/02/2013</a:t>
            </a:fld>
            <a:endParaRPr lang="ms-MY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MY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7496F-946D-4D37-ADCF-C9B05C0B9A2F}" type="slidenum">
              <a:rPr lang="ms-MY"/>
              <a:pPr>
                <a:defRPr/>
              </a:pPr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4A328-4242-463C-A817-5B68AD475772}" type="datetimeFigureOut">
              <a:rPr lang="ms-MY"/>
              <a:pPr>
                <a:defRPr/>
              </a:pPr>
              <a:t>06/02/2013</a:t>
            </a:fld>
            <a:endParaRPr lang="ms-M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F229F-BBE8-4BA7-8D41-7E8CF1A4838B}" type="slidenum">
              <a:rPr lang="ms-MY"/>
              <a:pPr>
                <a:defRPr/>
              </a:pPr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ms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46B89-9B1A-4D39-9E9E-1BAAEAF127EB}" type="datetimeFigureOut">
              <a:rPr lang="ms-MY"/>
              <a:pPr>
                <a:defRPr/>
              </a:pPr>
              <a:t>06/02/2013</a:t>
            </a:fld>
            <a:endParaRPr lang="ms-M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07F42-4712-496D-BEE1-0AC9ADA5E56D}" type="slidenum">
              <a:rPr lang="ms-MY"/>
              <a:pPr>
                <a:defRPr/>
              </a:pPr>
              <a:t>‹#›</a:t>
            </a:fld>
            <a:endParaRPr lang="ms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ms-MY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555B9D-7382-4ED8-BF84-9D8FEE54E471}" type="datetimeFigureOut">
              <a:rPr lang="ms-MY"/>
              <a:pPr>
                <a:defRPr/>
              </a:pPr>
              <a:t>06/02/2013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CCC7A7-E02A-443B-9CB6-EBBCCE7F5BAB}" type="slidenum">
              <a:rPr lang="ms-MY"/>
              <a:pPr>
                <a:defRPr/>
              </a:pPr>
              <a:t>‹#›</a:t>
            </a:fld>
            <a:endParaRPr lang="ms-MY"/>
          </a:p>
        </p:txBody>
      </p:sp>
      <p:pic>
        <p:nvPicPr>
          <p:cNvPr id="1031" name="Picture 6" descr="Base_0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 userDrawn="1"/>
        </p:nvSpPr>
        <p:spPr>
          <a:xfrm>
            <a:off x="2285984" y="71438"/>
            <a:ext cx="6072230" cy="8572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3129793" y="46014"/>
            <a:ext cx="5061283" cy="882694"/>
            <a:chOff x="3786182" y="2175683"/>
            <a:chExt cx="5061283" cy="882694"/>
          </a:xfrm>
        </p:grpSpPr>
        <p:sp>
          <p:nvSpPr>
            <p:cNvPr id="8" name="Rectangle 7"/>
            <p:cNvSpPr/>
            <p:nvPr userDrawn="1"/>
          </p:nvSpPr>
          <p:spPr>
            <a:xfrm>
              <a:off x="3786182" y="2719823"/>
              <a:ext cx="4714908" cy="338554"/>
            </a:xfrm>
            <a:prstGeom prst="rect">
              <a:avLst/>
            </a:prstGeom>
            <a:noFill/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txBody>
            <a:bodyPr wrap="square" lIns="91440" tIns="45720" rIns="91440" bIns="45720">
              <a:spAutoFit/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pPr algn="l"/>
              <a:r>
                <a:rPr lang="en-US" sz="1600" b="1" cap="none" spc="0" dirty="0" smtClean="0">
                  <a:ln w="10541" cmpd="sng">
                    <a:solidFill>
                      <a:schemeClr val="tx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dist="241300" dir="10800000" sy="-30000" kx="-800400" algn="bl" rotWithShape="0">
                      <a:prstClr val="black">
                        <a:alpha val="20000"/>
                      </a:prstClr>
                    </a:outerShdw>
                  </a:effectLst>
                  <a:latin typeface="Tekton Pro Ext" pitchFamily="34" charset="0"/>
                </a:rPr>
                <a:t>PEJABAT PELAJARAN DAERAH SETIU</a:t>
              </a:r>
              <a:endParaRPr lang="en-US" sz="1600" b="1" cap="none" spc="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dist="241300" dir="10800000" sy="-30000" kx="-800400" algn="bl" rotWithShape="0">
                    <a:prstClr val="black">
                      <a:alpha val="20000"/>
                    </a:prstClr>
                  </a:outerShdw>
                </a:effectLst>
                <a:latin typeface="Tekton Pro Ext" pitchFamily="34" charset="0"/>
              </a:endParaRP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>
              <a:off x="3846805" y="2714620"/>
              <a:ext cx="500066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 userDrawn="1"/>
          </p:nvSpPr>
          <p:spPr>
            <a:xfrm>
              <a:off x="4823575" y="2264583"/>
              <a:ext cx="3709669" cy="4154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050" dirty="0" smtClean="0"/>
                <a:t>SETIU SOHOR</a:t>
              </a:r>
              <a:br>
                <a:rPr lang="en-US" sz="1050" dirty="0" smtClean="0"/>
              </a:br>
              <a:r>
                <a:rPr lang="en-US" sz="1050" dirty="0" smtClean="0"/>
                <a:t>MERINTIS PEMBANGUNAN PENDIDIKAN CEMERLANG </a:t>
              </a:r>
              <a:endParaRPr lang="en-US" sz="105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pic>
          <p:nvPicPr>
            <p:cNvPr id="14" name="Picture 13" descr="PPDS.JPG"/>
            <p:cNvPicPr/>
            <p:nvPr userDrawn="1"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21867" y="2175683"/>
              <a:ext cx="597750" cy="539271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s-M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9w2xly@gmail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21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714480" y="1500174"/>
            <a:ext cx="6572271" cy="221457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52" name="TextBox 2"/>
          <p:cNvSpPr txBox="1">
            <a:spLocks noChangeArrowheads="1"/>
          </p:cNvSpPr>
          <p:nvPr/>
        </p:nvSpPr>
        <p:spPr bwMode="auto">
          <a:xfrm>
            <a:off x="1928794" y="1859340"/>
            <a:ext cx="60721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2800" b="1" dirty="0" smtClean="0"/>
              <a:t>KURSUS PENGURUSAN LINUS SIRI 1/2013</a:t>
            </a:r>
          </a:p>
          <a:p>
            <a:pPr algn="ctr"/>
            <a:r>
              <a:rPr lang="en-US" sz="2000" b="1" dirty="0" smtClean="0"/>
              <a:t>( </a:t>
            </a:r>
            <a:r>
              <a:rPr lang="en-US" sz="2000" b="1" dirty="0" err="1" smtClean="0"/>
              <a:t>Penyelaras</a:t>
            </a:r>
            <a:r>
              <a:rPr lang="en-US" sz="2000" b="1" dirty="0" smtClean="0"/>
              <a:t> LINUS Daerah </a:t>
            </a:r>
            <a:r>
              <a:rPr lang="en-US" sz="2000" b="1" dirty="0" err="1" smtClean="0"/>
              <a:t>Setiu</a:t>
            </a:r>
            <a:r>
              <a:rPr lang="en-US" sz="2000" b="1" dirty="0" smtClean="0"/>
              <a:t> )</a:t>
            </a:r>
          </a:p>
          <a:p>
            <a:pPr algn="ctr"/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14480" y="4000504"/>
            <a:ext cx="657229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u="sng" dirty="0" smtClean="0"/>
              <a:t>TARIKH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6 </a:t>
            </a:r>
            <a:r>
              <a:rPr lang="en-US" sz="2400" b="1" dirty="0" err="1" smtClean="0">
                <a:solidFill>
                  <a:srgbClr val="FF0000"/>
                </a:solidFill>
              </a:rPr>
              <a:t>Febuari</a:t>
            </a:r>
            <a:r>
              <a:rPr lang="en-US" sz="2400" b="1" dirty="0" smtClean="0">
                <a:solidFill>
                  <a:srgbClr val="FF0000"/>
                </a:solidFill>
              </a:rPr>
              <a:t> 2013</a:t>
            </a:r>
          </a:p>
          <a:p>
            <a:pPr algn="ctr">
              <a:defRPr/>
            </a:pPr>
            <a:r>
              <a:rPr lang="en-US" sz="1600" b="1" dirty="0" smtClean="0"/>
              <a:t>( </a:t>
            </a:r>
            <a:r>
              <a:rPr lang="en-US" sz="1600" b="1" dirty="0" err="1" smtClean="0"/>
              <a:t>Rabu</a:t>
            </a:r>
            <a:r>
              <a:rPr lang="en-US" sz="1600" b="1" dirty="0" smtClean="0"/>
              <a:t> )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BILIK SEMINAR PPD SETIU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71546"/>
            <a:ext cx="7072362" cy="486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368617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500694" y="1714488"/>
            <a:ext cx="3214710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u="sng" dirty="0" smtClean="0"/>
              <a:t>ID </a:t>
            </a:r>
            <a:r>
              <a:rPr lang="en-US" sz="2400" u="sng" dirty="0" err="1" smtClean="0"/>
              <a:t>Pengguna</a:t>
            </a:r>
            <a:r>
              <a:rPr lang="en-US" sz="2400" u="sng" dirty="0" smtClean="0"/>
              <a:t>:</a:t>
            </a:r>
          </a:p>
          <a:p>
            <a:endParaRPr lang="en-US" sz="2400" dirty="0" smtClean="0"/>
          </a:p>
          <a:p>
            <a:r>
              <a:rPr lang="en-US" sz="2400" dirty="0" err="1" smtClean="0">
                <a:solidFill>
                  <a:srgbClr val="FF0000"/>
                </a:solidFill>
              </a:rPr>
              <a:t>linus</a:t>
            </a:r>
            <a:r>
              <a:rPr lang="en-US" sz="2400" dirty="0" smtClean="0">
                <a:solidFill>
                  <a:srgbClr val="FF0000"/>
                </a:solidFill>
              </a:rPr>
              <a:t>&gt;</a:t>
            </a:r>
            <a:r>
              <a:rPr lang="en-US" sz="2400" dirty="0" err="1" smtClean="0">
                <a:solidFill>
                  <a:srgbClr val="FF0000"/>
                </a:solidFill>
              </a:rPr>
              <a:t>kod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sekolah</a:t>
            </a:r>
            <a:r>
              <a:rPr lang="en-US" sz="2400" dirty="0" smtClean="0">
                <a:solidFill>
                  <a:srgbClr val="FF0000"/>
                </a:solidFill>
              </a:rPr>
              <a:t>&lt;</a:t>
            </a:r>
          </a:p>
          <a:p>
            <a:r>
              <a:rPr lang="en-US" sz="2400" dirty="0" err="1" smtClean="0"/>
              <a:t>Contoh</a:t>
            </a:r>
            <a:r>
              <a:rPr lang="en-US" sz="2400" dirty="0" smtClean="0"/>
              <a:t> : linustba6036</a:t>
            </a:r>
          </a:p>
          <a:p>
            <a:endParaRPr lang="en-US" sz="2400" dirty="0" smtClean="0"/>
          </a:p>
          <a:p>
            <a:r>
              <a:rPr lang="en-US" sz="2400" u="sng" dirty="0" err="1" smtClean="0"/>
              <a:t>Katalaluan</a:t>
            </a:r>
            <a:r>
              <a:rPr lang="en-US" sz="2400" u="sng" dirty="0" smtClean="0"/>
              <a:t> :</a:t>
            </a:r>
          </a:p>
          <a:p>
            <a:endParaRPr lang="en-US" sz="2400" dirty="0" smtClean="0"/>
          </a:p>
          <a:p>
            <a:r>
              <a:rPr lang="en-US" sz="2400" dirty="0" smtClean="0"/>
              <a:t>12345678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85860"/>
            <a:ext cx="7643867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2143108" y="5715016"/>
            <a:ext cx="54793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Paparan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pertama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selepas</a:t>
            </a:r>
            <a:r>
              <a:rPr lang="en-US" sz="2800" b="1" dirty="0" smtClean="0"/>
              <a:t> login</a:t>
            </a:r>
            <a:endParaRPr lang="en-US" sz="2800" b="1" dirty="0"/>
          </a:p>
        </p:txBody>
      </p:sp>
      <p:sp>
        <p:nvSpPr>
          <p:cNvPr id="14" name="Line Callout 1 13"/>
          <p:cNvSpPr/>
          <p:nvPr/>
        </p:nvSpPr>
        <p:spPr>
          <a:xfrm flipH="1">
            <a:off x="3214678" y="4071942"/>
            <a:ext cx="3071834" cy="1285884"/>
          </a:xfrm>
          <a:prstGeom prst="borderCallout1">
            <a:avLst>
              <a:gd name="adj1" fmla="val 18750"/>
              <a:gd name="adj2" fmla="val -8333"/>
              <a:gd name="adj3" fmla="val -43548"/>
              <a:gd name="adj4" fmla="val -321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Baca Manual </a:t>
            </a:r>
            <a:r>
              <a:rPr lang="en-US" dirty="0" err="1" smtClean="0"/>
              <a:t>Pengisian</a:t>
            </a:r>
            <a:r>
              <a:rPr lang="en-US" dirty="0" smtClean="0"/>
              <a:t> LINUS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memulakan</a:t>
            </a:r>
            <a:r>
              <a:rPr lang="en-US" dirty="0" smtClean="0"/>
              <a:t> </a:t>
            </a:r>
            <a:r>
              <a:rPr lang="en-US" dirty="0" err="1" smtClean="0"/>
              <a:t>langkah</a:t>
            </a:r>
            <a:r>
              <a:rPr lang="en-US" dirty="0" smtClean="0"/>
              <a:t> </a:t>
            </a:r>
            <a:r>
              <a:rPr lang="en-US" dirty="0" err="1" smtClean="0"/>
              <a:t>seterusnya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142984"/>
            <a:ext cx="750095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57158" y="5643578"/>
            <a:ext cx="8592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Paparan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kedua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selepas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memilih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Pengisian</a:t>
            </a:r>
            <a:r>
              <a:rPr lang="en-US" sz="2800" b="1" dirty="0" smtClean="0"/>
              <a:t> LINUS</a:t>
            </a:r>
            <a:endParaRPr lang="en-US" sz="2800" b="1" dirty="0"/>
          </a:p>
        </p:txBody>
      </p:sp>
      <p:sp>
        <p:nvSpPr>
          <p:cNvPr id="4" name="Line Callout 1 3"/>
          <p:cNvSpPr/>
          <p:nvPr/>
        </p:nvSpPr>
        <p:spPr>
          <a:xfrm>
            <a:off x="6000728" y="3357562"/>
            <a:ext cx="2928990" cy="1285884"/>
          </a:xfrm>
          <a:prstGeom prst="borderCallout1">
            <a:avLst>
              <a:gd name="adj1" fmla="val 18750"/>
              <a:gd name="adj2" fmla="val -8333"/>
              <a:gd name="adj3" fmla="val 896"/>
              <a:gd name="adj4" fmla="val -4431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Pilih</a:t>
            </a:r>
            <a:r>
              <a:rPr lang="en-US" dirty="0" smtClean="0"/>
              <a:t> </a:t>
            </a:r>
            <a:r>
              <a:rPr lang="en-US" dirty="0" err="1" smtClean="0"/>
              <a:t>Kohort</a:t>
            </a:r>
            <a:r>
              <a:rPr lang="en-US" dirty="0" smtClean="0"/>
              <a:t> , </a:t>
            </a:r>
            <a:r>
              <a:rPr lang="en-US" dirty="0" err="1" smtClean="0"/>
              <a:t>Tahun</a:t>
            </a:r>
            <a:r>
              <a:rPr lang="en-US" dirty="0" smtClean="0"/>
              <a:t> </a:t>
            </a:r>
            <a:r>
              <a:rPr lang="en-US" dirty="0" err="1" smtClean="0"/>
              <a:t>Kutipan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Saringan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( Baca </a:t>
            </a:r>
            <a:r>
              <a:rPr lang="en-US" dirty="0" err="1" smtClean="0"/>
              <a:t>Panduan</a:t>
            </a:r>
            <a:r>
              <a:rPr lang="en-US" dirty="0" smtClean="0"/>
              <a:t> </a:t>
            </a:r>
            <a:r>
              <a:rPr lang="en-US" dirty="0" err="1" smtClean="0"/>
              <a:t>Pengisian</a:t>
            </a:r>
            <a:r>
              <a:rPr lang="en-US" dirty="0" smtClean="0"/>
              <a:t> 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1873" t="20307" r="1685" b="5234"/>
          <a:stretch>
            <a:fillRect/>
          </a:stretch>
        </p:blipFill>
        <p:spPr bwMode="auto">
          <a:xfrm>
            <a:off x="1000100" y="1142984"/>
            <a:ext cx="735811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Line Callout 1 2"/>
          <p:cNvSpPr/>
          <p:nvPr/>
        </p:nvSpPr>
        <p:spPr>
          <a:xfrm flipH="1">
            <a:off x="4857752" y="1643050"/>
            <a:ext cx="2857520" cy="1285884"/>
          </a:xfrm>
          <a:prstGeom prst="borderCallout1">
            <a:avLst>
              <a:gd name="adj1" fmla="val 18750"/>
              <a:gd name="adj2" fmla="val -8333"/>
              <a:gd name="adj3" fmla="val 161883"/>
              <a:gd name="adj4" fmla="val -1167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Kemaskini</a:t>
            </a:r>
            <a:r>
              <a:rPr lang="en-US" dirty="0" smtClean="0"/>
              <a:t> data </a:t>
            </a:r>
            <a:r>
              <a:rPr lang="en-US" dirty="0" err="1" smtClean="0"/>
              <a:t>semasa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( </a:t>
            </a:r>
            <a:r>
              <a:rPr lang="en-US" dirty="0" err="1" smtClean="0"/>
              <a:t>Ruangan</a:t>
            </a:r>
            <a:r>
              <a:rPr lang="en-US" dirty="0" smtClean="0"/>
              <a:t> </a:t>
            </a:r>
            <a:r>
              <a:rPr lang="en-US" dirty="0" err="1" smtClean="0"/>
              <a:t>tindakan</a:t>
            </a:r>
            <a:r>
              <a:rPr lang="en-US" dirty="0" smtClean="0"/>
              <a:t> 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2976" y="5214950"/>
            <a:ext cx="699582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err="1" smtClean="0"/>
              <a:t>Paparan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ketiga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selepas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memilih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Kohort</a:t>
            </a:r>
            <a:r>
              <a:rPr lang="en-US" sz="2800" b="1" dirty="0" smtClean="0"/>
              <a:t>,</a:t>
            </a:r>
          </a:p>
          <a:p>
            <a:pPr algn="ctr"/>
            <a:r>
              <a:rPr lang="en-US" sz="2800" b="1" dirty="0" smtClean="0"/>
              <a:t> </a:t>
            </a:r>
            <a:r>
              <a:rPr lang="en-US" sz="2800" b="1" dirty="0" err="1" smtClean="0"/>
              <a:t>Tahun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Kutipan</a:t>
            </a:r>
            <a:r>
              <a:rPr lang="en-US" sz="2800" b="1" dirty="0" smtClean="0"/>
              <a:t> &amp; </a:t>
            </a:r>
            <a:r>
              <a:rPr lang="en-US" sz="2800" b="1" dirty="0" err="1" smtClean="0"/>
              <a:t>Saringan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t="12088" r="2174"/>
          <a:stretch>
            <a:fillRect/>
          </a:stretch>
        </p:blipFill>
        <p:spPr bwMode="auto">
          <a:xfrm>
            <a:off x="785786" y="1214422"/>
            <a:ext cx="7572428" cy="38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571604" y="5214950"/>
            <a:ext cx="613821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err="1" smtClean="0"/>
              <a:t>Paparan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keempat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selepas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memilih</a:t>
            </a:r>
            <a:r>
              <a:rPr lang="en-US" sz="2800" b="1" dirty="0" smtClean="0"/>
              <a:t> </a:t>
            </a:r>
          </a:p>
          <a:p>
            <a:pPr algn="ctr"/>
            <a:r>
              <a:rPr lang="en-US" sz="2800" b="1" dirty="0" err="1" smtClean="0"/>
              <a:t>Klik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ikon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pensil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071546"/>
            <a:ext cx="671036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643042" y="4929198"/>
            <a:ext cx="579678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err="1" smtClean="0"/>
              <a:t>Paparan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kelima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selepas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memilih</a:t>
            </a:r>
            <a:r>
              <a:rPr lang="en-US" sz="2800" b="1" dirty="0" smtClean="0"/>
              <a:t> </a:t>
            </a:r>
          </a:p>
          <a:p>
            <a:pPr algn="ctr"/>
            <a:r>
              <a:rPr lang="en-US" sz="2800" b="1" dirty="0" err="1" smtClean="0"/>
              <a:t>Klik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ikon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pensil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214423"/>
            <a:ext cx="62865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000232" y="5072074"/>
            <a:ext cx="601799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err="1" smtClean="0"/>
              <a:t>Paparan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keenam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selepas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memilih</a:t>
            </a:r>
            <a:r>
              <a:rPr lang="en-US" sz="2800" b="1" dirty="0" smtClean="0"/>
              <a:t> </a:t>
            </a:r>
          </a:p>
          <a:p>
            <a:pPr algn="ctr"/>
            <a:r>
              <a:rPr lang="en-US" sz="2800" b="1" dirty="0" err="1" smtClean="0"/>
              <a:t>Klik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simpan</a:t>
            </a:r>
            <a:r>
              <a:rPr lang="en-US" sz="28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00100" y="6000768"/>
            <a:ext cx="7286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 smtClean="0"/>
              <a:t>Cetak</a:t>
            </a:r>
            <a:r>
              <a:rPr lang="en-US" sz="2800" dirty="0" smtClean="0"/>
              <a:t> </a:t>
            </a:r>
            <a:r>
              <a:rPr lang="en-US" sz="2800" dirty="0" err="1" smtClean="0"/>
              <a:t>keputusan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buat</a:t>
            </a:r>
            <a:r>
              <a:rPr lang="en-US" sz="2800" dirty="0" smtClean="0"/>
              <a:t> </a:t>
            </a:r>
            <a:r>
              <a:rPr lang="en-US" sz="2800" dirty="0" err="1" smtClean="0"/>
              <a:t>pengesahan</a:t>
            </a:r>
            <a:endParaRPr lang="en-US" sz="2800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000108"/>
            <a:ext cx="6643734" cy="4965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Action Button: Return 3">
            <a:hlinkClick r:id="rId3" action="ppaction://hlinksldjump" highlightClick="1"/>
          </p:cNvPr>
          <p:cNvSpPr/>
          <p:nvPr/>
        </p:nvSpPr>
        <p:spPr>
          <a:xfrm>
            <a:off x="642910" y="5786454"/>
            <a:ext cx="571504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85721" y="2357430"/>
          <a:ext cx="8735200" cy="38595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7640"/>
                <a:gridCol w="1591185"/>
                <a:gridCol w="428628"/>
                <a:gridCol w="285752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14314"/>
                <a:gridCol w="285752"/>
                <a:gridCol w="214314"/>
                <a:gridCol w="285752"/>
                <a:gridCol w="1019897"/>
              </a:tblGrid>
              <a:tr h="621744"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BIL</a:t>
                      </a:r>
                      <a:endParaRPr lang="en-US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NAMA MURID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JANTINA</a:t>
                      </a:r>
                      <a:endParaRPr lang="en-US" sz="1400" dirty="0"/>
                    </a:p>
                  </a:txBody>
                  <a:tcPr vert="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KONSTRUK LITERASI KOHORT 2</a:t>
                      </a:r>
                    </a:p>
                    <a:p>
                      <a:pPr algn="ctr"/>
                      <a:r>
                        <a:rPr lang="en-US" sz="1200" dirty="0" smtClean="0"/>
                        <a:t>SARINGAN 7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  <a:p>
                      <a:pPr algn="ctr"/>
                      <a:r>
                        <a:rPr lang="en-US" sz="1200" dirty="0" smtClean="0"/>
                        <a:t>KONSTRUK NUMERASI KOHORT 2</a:t>
                      </a:r>
                    </a:p>
                    <a:p>
                      <a:pPr algn="ctr"/>
                      <a:r>
                        <a:rPr lang="en-US" sz="1200" dirty="0" smtClean="0"/>
                        <a:t>SARINGAN 7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CATATAN</a:t>
                      </a:r>
                      <a:endParaRPr lang="en-US" sz="1400" dirty="0"/>
                    </a:p>
                  </a:txBody>
                  <a:tcPr vert="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621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5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6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7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8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9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11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12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</a:t>
                      </a:r>
                      <a:endParaRPr lang="en-US" sz="10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5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6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7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8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9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11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12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7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</a:t>
                      </a:r>
                      <a:endParaRPr 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Nor </a:t>
                      </a:r>
                      <a:r>
                        <a:rPr lang="en-US" sz="1600" dirty="0" err="1" smtClean="0"/>
                        <a:t>Azirah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bt.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Adnan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K2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/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/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None/>
                      </a:pPr>
                      <a:r>
                        <a:rPr lang="en-US" sz="1600" dirty="0" smtClean="0"/>
                        <a:t>/</a:t>
                      </a:r>
                      <a:endParaRPr lang="en-US" sz="16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None/>
                      </a:pPr>
                      <a:r>
                        <a:rPr lang="en-US" sz="1600" dirty="0" smtClean="0"/>
                        <a:t>/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None/>
                      </a:pP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None/>
                      </a:pP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Linus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err="1" smtClean="0"/>
                        <a:t>Tegar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737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</a:t>
                      </a:r>
                      <a:endParaRPr 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Ahmad </a:t>
                      </a:r>
                      <a:r>
                        <a:rPr lang="en-US" sz="1600" dirty="0" err="1" smtClean="0"/>
                        <a:t>Rahimie</a:t>
                      </a:r>
                      <a:r>
                        <a:rPr lang="en-US" sz="1600" dirty="0" smtClean="0"/>
                        <a:t>  b. Abdullah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K7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/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/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/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/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/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</a:t>
                      </a:r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linus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7370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7370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7370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85720" y="1928802"/>
            <a:ext cx="478634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600" dirty="0" err="1" smtClean="0">
                <a:latin typeface="+mn-lt"/>
                <a:cs typeface="+mn-cs"/>
              </a:rPr>
              <a:t>Nama</a:t>
            </a:r>
            <a:r>
              <a:rPr lang="en-US" sz="1600" dirty="0" smtClean="0">
                <a:latin typeface="+mn-lt"/>
                <a:cs typeface="+mn-cs"/>
              </a:rPr>
              <a:t> </a:t>
            </a:r>
            <a:r>
              <a:rPr lang="en-US" sz="1600" dirty="0" err="1" smtClean="0">
                <a:latin typeface="+mn-lt"/>
                <a:cs typeface="+mn-cs"/>
              </a:rPr>
              <a:t>Sekolah</a:t>
            </a:r>
            <a:r>
              <a:rPr lang="en-US" sz="1600" dirty="0" smtClean="0">
                <a:latin typeface="+mn-lt"/>
                <a:cs typeface="+mn-cs"/>
              </a:rPr>
              <a:t> : SK </a:t>
            </a:r>
            <a:r>
              <a:rPr lang="en-US" sz="1600" dirty="0" err="1" smtClean="0">
                <a:latin typeface="+mn-lt"/>
                <a:cs typeface="+mn-cs"/>
              </a:rPr>
              <a:t>Putera</a:t>
            </a:r>
            <a:r>
              <a:rPr lang="en-US" sz="1600" dirty="0" smtClean="0">
                <a:latin typeface="+mn-lt"/>
                <a:cs typeface="+mn-cs"/>
              </a:rPr>
              <a:t> Jaya </a:t>
            </a:r>
            <a:r>
              <a:rPr lang="en-US" sz="1600" dirty="0" err="1" smtClean="0">
                <a:latin typeface="+mn-lt"/>
                <a:cs typeface="+mn-cs"/>
              </a:rPr>
              <a:t>Setiu</a:t>
            </a:r>
            <a:r>
              <a:rPr lang="en-US" sz="1600" dirty="0" smtClean="0">
                <a:latin typeface="+mn-lt"/>
                <a:cs typeface="+mn-cs"/>
              </a:rPr>
              <a:t>, Terengganu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857488" y="1214422"/>
            <a:ext cx="350046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PELAPORAN PENCAPAIAN LINUS            ‘ A</a:t>
            </a:r>
            <a:r>
              <a:rPr lang="en-US" b="1" dirty="0" err="1" smtClean="0">
                <a:latin typeface="+mn-lt"/>
                <a:cs typeface="+mn-cs"/>
              </a:rPr>
              <a:t>nalisis</a:t>
            </a:r>
            <a:r>
              <a:rPr lang="en-US" b="1" dirty="0" smtClean="0">
                <a:latin typeface="+mn-lt"/>
                <a:cs typeface="+mn-cs"/>
              </a:rPr>
              <a:t> Data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‘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Action Button: Return 6">
            <a:hlinkClick r:id="rId2" action="ppaction://hlinksldjump" highlightClick="1"/>
          </p:cNvPr>
          <p:cNvSpPr/>
          <p:nvPr/>
        </p:nvSpPr>
        <p:spPr>
          <a:xfrm>
            <a:off x="642910" y="6357958"/>
            <a:ext cx="428628" cy="35719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QSERUUEhQWFRUWGB0aGBgYGRoYGBcfGBocGBgdGhoYHSYeHBkjHRgZHy8gIycpLCwsGB4xNTAqNSYrLCkBCQoKDgwOGg8PGi8kHyUsLC0sLywsLCwsLCwsLiwsLCwsLCwvLCwsLCwsLCwsLCwsLCwsLCwsLCwpLCwsLCwsLP/AABEIALcBFAMBIgACEQEDEQH/xAAcAAABBQEBAQAAAAAAAAAAAAAFAAMEBgcCAQj/xABKEAABAgMFBQQHBAULBAMBAAABAhEAAyEEBRIxQQYiUWFxE4GRoQcyQrHB0fAUI1JicoKi0uEVFiQzVJKTssLi8UNTY3NEg8Ml/8QAGgEAAgMBAQAAAAAAAAAAAAAAAgMAAQQFBv/EADERAAICAQMDAgQFAwUAAAAAAAABAhEDEiExBEFRIoETYaHRBTKRscFCcfAUIzNS8f/aAAwDAQACEQMRAD8Ave0iEIm79B66FpzS2YbPMvwgjZtqJa0hKJksVAdSsJAapKV4S/R4Y24u8GWlbl3bNxUP3ZRnhk7x3gOtI0RgpRswybhNpG0yrQkgMoHLUHp4w5jjEwuYkbq+VFNTNqHKO/51WtH/AFFZvVjXLUHPXjrAPGvI9ZX4NZvNZUQlP6z0DGjGJ0mWEpAbIRjMr0lWmWzpQoZbySKZgbhAAB1Z4lSvS9NHrSUEsclLG8dWJLJ/KNagjKKcQlLua+THsZrZvTFLPryZgqMlJVRqu4FdW14iJVp9LMjDuImlTHPCgAjJyHoc6AtA6WFrRoEKKHdXpQkrVhmEy3IAUvCRlXEpFEh9WyzasH7LtlZluEz5RZn3wBWgqaGKaYa34DsKIlmvNEx8CkqYscKgqozFDnyh8ThFF0xyFHAmjjC7UOzh+sQo7hR48exCChQoUQgoUKFEIKFChRCChQoUQgoUKFEIKFChRCChQoUQgoUKFEIKFChRCChQoUQhT9rLwxOgFwlssu+mdYoFrO9GiXxcigFqcHGX5jX6MUq8bsLxsjWnY5zvXcgHaJ0CLXPI5fXKDlts5A+hFZvFDQltmiKRDn3spOSj4wzLvmYdQeqQfhEG0KrnHEnLz+vCBfA6Cth2XeR1Sg93yMSJV4IfelA9FEe8GBUo0H13Q7/z/CFWU27ChtUon1Vp7wW90Iz5dGKu8fJ4FhXz+ucdhfPn3Rdk1BSTacBCpczApqFJKTwzoYlzNobWUsLTMIoGE0+z6uR0/wCXgAZnn9eEcKPy7uESy9RY7u2rtlmUVJWogl1AlRCquX1rqRWsWeZ6aFFDfZ0pXqoqxCvBOEeb9+cZslfyp9Zw4maWzPjw6wV+SX4NEsPpLVwm14YCPcOcGJfpKUA6sQTxUgDzDxml2WmY4wMx0IeLSJUyfJ7NaEsSCSkMadXiWXVluk+lKX7RT5wQkekeQrPyPzEZrM2ObLH4P7jEY7NkGq26un3iJcCaJmwWfbezq9ZRR1FPKCsi95Kw6ZiSOL084xWz3KsZTD4BXuPwgpYpc2WoBS0kVYglJSWpwYRPS+GSprk2EGPXjK5F8WqWwwqPILCwX/SKonyNtzLDTJCwdTvJ8gWfm0TSS/JosKKRI9IcrVShXIgK6ZBPvglI21lKAOJLH8QUnLRwFB++JpZdossKBUraKWrUHopB8nB8oly7yQdW6gjzyiqLJUKOETQciD3x3FEFChQohBQoUKIQUKFCiEFChQohBuckFJfgfdFKvSWBF1mndPSKNtEvCSI0Ye5k6jsVS95wAih3xaw5r4RZb4WSM6RTbyYdecBN7h415Bk2Y+UFbiseMKPBh7zASYuL7sNdoVIKiM1nyYfAwrI6RtwwuVBSV6PwZaF9phJAO8AwcdREG1bFEAqE1CgKlsXweuUWDshrj/a/4j1MsAKAmMFhlAhNR3pcd0c//cT/ADHR/wBNF8oo066yCcxV/p9IjpsxOSxm/wDDpF6VYQfaBDHhy4QDmbOnQpPlGqDtbsydRh0NaIWApl3TOHkctYY+yK4DhnpFg/m/MGQPcflDa7pnZHG3U/OGe5l45xv/AD2AwsyuB4U059YkSLKoliCH1ZwG16GLQm5QG5jhBGxXWA1SPEQvWza+jjVpgq5bCkFLhnyDZfRjRLmu4YBSB38nBSN1QenDjB67rWhCAlRAI661zaHdjK8eh0TEWMcIcNiTqBHqLfL/ABp8REgTknIg9IppFqyBNuKSrOWjwED5OzksqmJAIAIIYmjhvCkWFCuMRpCh28z9FPvVA6UHboFL2TGYWe8JPuAhs7NTQXSseY+KoszRzhi9KB1FNtWz001KUK6sfekQBmWOYlSZQSxWSoChAwbpZvdGomVFWv8AlhNps6st5aX/AEgk/OLTaZTSkuAV2KErHbhBVhYh1IBqQ4wAJdwRUnKO0yklTyl4eQWlfuOKLYizpUAWBd8+Zf4x1Mu2URVCfAQepi9CAUu1zU+sSrgcJbvcRKs+0JFCff8AGHLTdCEjFLGFQqGplXSBdssZG8lRYk0JdvHMVofo2p+QXifYsdn2iBzb66RPk3qhWrRQVTVDge75R4i+WZ0hyW1DM3A84v0sX6o8mjotKTkRDgMUFF9Hj8YIWfaYhgS/Wvv+cU4Fqfkt8KAtlv5K9Ug9TXyiem1K/C44ggxWlhakS4UeJMKBCGrQrcPSM627vBIXTgPcx90Xi87wSiUd4YiKDWKFt1cajZ5U32iVAh9CxQ3JgfGGwdGfLuZxb7z3W6xVrbaXJ4wVvGQsnCkMGqYGiw4cwfAtFfMbFJEESznGubH2XBY5R/E593xJjNZEnEpKBmogDvLRsFgkYbNIA/CfhGbM90buk3mcBCvy+Y+MIBXAf3j+7DiUBgXI/vR6QH9bz+cZ7O1pOESq5MWNXB1Edm7ioqONQrlQjzEejq9Dw4jgIkotCUkhSgC+sHtW4px3IhsY7OoBICg5SNDnHCbpUliSghw4AUDUgfibWCGHcca4/wDND6yCkMQap94i+QKoHrs2W8E503eJ4iJNms350nw+DQ6pBagep1bU8jHUt/wv3g+9oPYW7olyAQ2RqNDSrcY9nzpiapKAngpJNdagwwCAxCGIIILJ4jgYJW0YlJBAqgGnGsXJ1G0ZZr1pPuQ7LOXNSdyUohWEgkpGQIbdPGOJ9lL71kSeaJof9pKY6uOhmj/y/wClEHgn4QpPUypRUSuJlJSP6m1o/QmJUPKb8I7+0BJftrWg/mlFficCvfFjXLDQ1aZLv0humhVpgNd8FIBFsl1DgTUJQ4cjMANUHwhyzX5aCaLskz9FY/f+EErHJGEhslLH7aj8Y6tN1S1ZoSXzdIPvEWrKpHEm8bSz9ig/ozP9pgHtJalq7MzJMxBTMSQRhUn8JBIII6tpB5Wz0hVTKQ9K4QMgwy5AQOvK6UoQSjEKKpjW3qKbddqFjlF7lUiZJvlCNxQWFaMhRFdHANeUPqveU3rgcjunwU0UzbW/jImIONYxy3ZJOijzYZiAkv0iWsZTCRwJxHq5z8utYPcU2lsaj2qVg4VA00IMRVSXSyqU8KRQZO3k5XrolL6y0l++C1l2oSpIPZS8VXSkKSRwLpYMer0yyiUXrVBG22FjSAtqsygHGhfxH+2C4vMLABSUs+RJzL+0SfOHpMkLCugzbQj5waVCpSTKpNtSsgO/+EOJRMUEBIKiakksM2Acln5PrFistlkylKK5farbcSQ4Jq5IZqc/4wWu8oWxnEqYOEn2TlRqFLZYW5vQwT2M7n2RBuHZ7El5swAs+FBqn9LFl0aLRZbsCUgIWRzYP46w/Is0sh0pS3ID4Q9LQQS9RpAOQ6MfJwJKvxeXyMew9CirGAC33IhYCypb0FGYsC2Y5eUF12RK5YQsBQYAv098R6FI/KT7iPjEyQd0dBEYKKnaPRnZlqNVjVnTq/KINo9EFnV6sxY6gH3NF8GZ7o9Ji9TJpRlsz0QpkkTkzsWAuE4Gc5JriLaHKJdqsvZy5KPwobpp8Ivd4zAEDOpDMO+vDKKffqd5P6PxhGU29F/yJAlIU2SfE/IwsahoO4/wEJOFgcTfrfOPAkfj80xlO6LMijGvvEPpSXO8RXgk/CGCltXz4cuAEPoUxNWrxiWDR2ScGntafARwLMUgKaXRskkHMfmjoHc/vQ9M/q+4e8QVgNCmKHEipyxceUcCcH9cjv8AnDgerNmfqkclSvon5Qyxek6E0EUXw1SdRwEEbZ2pVL7OWlY7NOczCcuGE8oG4i2XDXnzEGVD+q/9Q90W94Mx51WSPuCbvtK0LmvImE9oCQkoVh3EsXKkggt1oYLqvwD1pNoT/wDWD/kUYiXKn7yf1T/lPygyZYL9IVBvsBkoiK2glZETU9ZM34IMefzhs+s0Jp7SVp/zJEEBKGf1pDM6WPIw+5CKRDsl8yAFEzpISpasJMxIBokkVOYeo5jjE9N4ylNhmS1dFpPuMQ7LZUkrBA9Z6gHNKflHqrmknOXLPVCT8ItSdFtKwqhTinCIF5I+7rxHmQPjERGy9nJ/qZYpokD3Q1abhlJDoBSQx3VKAoa0BYjkYtt1wUluUL0kK3LIsn2FDylnxqfLhFKTbMsI16CtPphwrSLz6Q7M9ns7+xMWnyKf9EUaanc6fOGoRl2kT0ysNZiwH9kUf/Uc4N3POGJgCA1HpqO/xgCizsQ38T3wWsNFobVx+yT8IJHNWGSlryTbf6L9C3WWpg5d6RiDkJDGqi3TzaK9d66j60ibb57S34EfL4w9x9JcJ3NInzATN3SUqDYVCjZAu4yZy/KJ6bJKSpps7EtPsIIFcvady/TpHsmUZyChIYKAKl1J5AAfra6mCljugAuQFK9slObl6cNKNRtITJjVjuV0QrBaFpIzwklk4sSqaqIoBy8YsUtbiG1SBlT648YVnmVKXqPN9RygGOjHTsPwoUKKGASdeJSEkB8Si4/Spnyh5V4NugCgGfSIImPLfmK98NWifvpOmEa14fCHqCsyyyVG/wCw9eF74Oz0K1YaU1AOXUQ5ItxURvEgs2bEce+B942ULTKJAVhJIHhrplEiwMGFKdXy6sTAKcb0g3LVySZtsKqEnOK7fSiVJ/R+J+T98TxPP2gMVYcBBHsgu6T1NfDmHg3z64ozIHx/47oyZpJvY6v4bbnb+ZBTNLB0E94+cc4//Gf2f3o7kSlFIY+Ue9it/wDaDGU9AMHMMkg10AfLnHRKtUA9Qk/6ocWFUdtdG+MPkKYbw8P90QpkULNNxhyA/eMeCUn8BHcfhEnEr8vn84QB4J8x8IuyqOULFXfP8w90dOnif2vjDaSXOQrzh4KPLxPygrBqjhZSB6x8fnBlT4ZP/r+EBpyiUnLI6nh0ibabGJiLOTioCKKUnX8pEMX5JGHql64e/wCw9cX9dOH5UHyVBlBqYrN32UibNR2k1sMsj72Y49fIlTs+mVBBBV3r3WnTx+u75fiBgIOqEzVhpENrRxgZLsE2n9InfsfFENTbNOH/AMiZT8so/wD59Yfq+QjSEpHrq7vcflEkIivSpc/Er78k7rEy5bgOoEEBIBdx0bnElKLT/wB4HrKR8GiKSLcWGk5iGLT6p6GBj2r/ALks9ZR+CxHM1VqqMUk55y1j3TYvUitLKxtzKxWb9G0nzVM/eEUGZLGA9PhF6veapdkmY2cTUKLZetLNHJOsU1SKEdYbDdGfPtIcQHwnRgfKCNnl70s8JiR4nB/qgdZZv3aP0R5QTUtklXApV4KCvhDY8mLLxQcsoZSereMOXm5kK6A+BBj1mmcgrL9aH7RIPZKS3skeUaZcMwYnU4v5om3RaZyhZ0ylqDkFTZEABwTlxoQaRfzNA9Ygd7RTNhLWkSXIJyZhzUPjFxQErDlPiA8YjradM5UwfeSEOFipyLKYt3GhHzjxSRhMyWo0z4hs+Z745vS60AY04kqGRS+Z4jXpAy7rYpFSygaKoQctRl3fOA1aWLbalTQ8i/55fDKCg9Dll0MexDkWoh+zOBOIsCmvvrHsUsqe9fQX6v8As/oeyph7EklmU54AO/xiHaipM5KipkCUwDjC+JTvq7BLHqIYuWcZ9lXTGoksCGDpwqDO2oB5Qr9tGBMlS8e8MOBH4sRd3d+BEOnkXImW2O3xS/kK2ud92gjKpp1j275zqUWZkqr7oG263hMuQBUqCsILtRWZA07/ABiddijhW6QAEHjqwq5+njPacl5Di9UtnxX7Dq10oz1YcaN5wMvaqhX2B4ad7V74l2S0krpmAWo2bCrnmOGkDLfbnmLHZrPZhL+pvYtQCXqSSxaESR2vw3eVnEuWgAfd/sH4CEUJf1W/UWPcIaTeL/8ARmeCP34estoVMUEIQQouRjAAoz1QpR1Ay1haVnblLSrY0oJGQbP8XxjtJQMz/nh61T1S1YJiASz7rKDEkaqDGhpHP8rP/wBNX90fvxbiUp6laQ3jR+L9pXzjsTE/j/aPzhG8K+osdw/fjz7f+Vf90fvRVF2NBScRq4fOp0HCO3RxPisR4LYHfAtz+T/dHv2z8q+9B+DxaRG0dEIY72h9pXzgxZlvKknmoeC2+EBTbgBUKFCfUXkOgh6y7QSEygDNSkSiSoqdIGNZKRUetozPDYcMw9Xb012f8Eyyn+lLH/iR5LUIMpU4T0+Aiq2TaCz9t2y5nZJVLwgzh2QUyn3Sqh6Eg1FIKWXayxqwJFpkFRoEiagkk0YAHOKhF2ZpyXYNIjicM4HTtp7KjCVz5aEqcJKjhBbNiaHOG17X2L+12b/Gl/vQ+hLdEpKGWeg/zD5xKwwItG0NmBQv7VZwlQIBM1ACmUHw1qxDR1/O6x/2qz/4yPnFKJepMKoGXWPJqN7vgdK2ospSVfaZGEKAKu1SwJyBL5lj4Q2va+xu5tcj/FT84mkrUVe/Q0q1DgAfBCD70xTrUSCphqYvVr7G0C0dlOlzAtBAwKBGLApgS9D6sUa0FGIkTpLGv9ajgH1zd4OCpUxXUepqi03DsgiZIlLUtQC0BTBgA4chzXjDV9XRLkTlIVOKJRlpLEFSiSVglJyoAnM+1BC6NpJFmsUkTJqSvs1YUpc9phUoMlQS2bDPWId4WeZbEomTpcpOMgS8K1FYKvVxJqa8SwyfN4rVKLsUsEZr1InqtcgpxY14yMXqbpBqMqhxXMwTXV+fHnFIl3rZwEI7YKUlAQS6x6rgUEkl2bWD1t2ns8hWCZPAUySRhmUdKSM0uXd40wyt/mMeTpVDeC/dhTYGd9xMSQCXZjXX+MXFN7YaYQG5s5rlq/HrGf7KWhK5c0yplFq3VBK2BCkli4BGTPzg1aLx7OWozSpIAUSrMpwjQdxLHNhGVzlHZr3NGaT1+kIX/fRwgPhUo7qdPHXp0ygN9tK0iZMAQSKOQ5IJBOhDhlOfi8QbFtL2qSChZlEpDLQSWNXd8LNSh4Z6s3hMIVimLwgEdmBkSCC6qeoBRmd1ZUMBmSarsYcuVp78+A4b67JkYk5akA17q8aR7AJF3yiAZiErW1T2qZbcmxBzxVVy5eFEUH2/kBZ8/wDSlXzb+xY5c2WlKZaAtALpBAGagU4901ycu2kCNpZoT9kloUhYxzAqaEvhKcDkB6F1uc4b/lyxnDjJSCCpIUd1RFHY4nYmhoxbhEC0bQ3eFBC5q0LFDvJSkYwn2TLKWZKTiYHXWtLJaO9l6fHta2CFrtCZZs2OZiCcSUrKcCVOcQGocda4g0TbHbwhE+YspCMAZyGqqm87Fxl0gBtCqwzJcrtrWpkqdkrlAqo2FTDdDOMqvHCTYUy1IlnFJBxAJV2stOJ3qU4QpJdW87EnQwG16v2Rly9Ko5G4ur+1Fmue9ZKkLmpmJIG6WyBPnVqA1L0yiJeqJSiJqZm9wSVDE7Bil2LcCKd8CLFYJAK5liUqWJ0tLJJBl5gpZxiJJOhatM4dXZEyAFWlQKzVMuUpRUqoLqUSwTQVSkU1ekNnjlGKVc/qa+jcce9/l/QOybMhLCcopUWwpBS5B1q/hnDN/wA2TISlO6QuoxFgMLMXDFgdScyBSAdknqmotVonk9nKlkJlpKko9UEJNakKqFBi6qwtmEfbrH2E5bTpZcKdsQUXZTVKSzHml+RXHE1zsuDSusWaKnF3atIKWS0Imh0A8XxFQ6ArUSwLkAUZQaI8++JCDhXPloPBSwk+BrDtrP2ZDKBC2rxOlOIJdoqe1FwJtglzVTkyggqQpSiFCtRVwG3SQATrGjL0uNLVqFYvxHKvS4ql9Cw/zhs39pk/4iPnHQv6zf2iT/io+cA9ibqs1lmrQFy7USxxgISQGIZBWvCUkkE1BduER9qPRxJVMVaPtMqzImupMtksCGSoDeAdwSWDAmM6wxurNT6+aipaVuWgX5Z2JE+SQMyFpIHUuwhqbtHZgP6+T/iJ+cDLmtipVn7D7haUsnRSVhmdgCCCxJ3syeEVa8/R6LEpP2laqlgFIKJZoPWmhWVQHS+rsxMSOGMnVlz66UUnXJZ7FcUi1T5s9c3GKBGCeEBICQKnCahQNBoQTnEwXJLwLVMCwlTKYqLKIGJDMBQFyxHeYgbLJkzJaZSZW7LJUJkpxLU7HBMxnGolupYONTYftqVKUhQds3AY66hnfSCcWtmFiSyJyXfncky7xlWgCXMPaJTvBK0oajh3TVwDSkQ5fo/u/te0lomIWqo3j2aCQGoqpBd6Et4QxZroBnJwEIZ90JSxxJKXYgpJG6xIoQKGL7Z9lUVUpSisgOd3MUBoBXygoJ1VmXqdMJLYpt+2eXaLJ2c4TDJSoFhv4SCQGMpJUliFCvHxz+1WO6EglMwqI0C5vxTG9XWtKCpBQlCh6xSAl+ZbN615xmO3Xo9sy7TOnpK3Ut1IS2HEUpdmDs7k14w21GIqKlOelRsHr2YkKsyJk4vLlBR7IYwqUhVVFSk1UxCS9fWo0MS7pulNmM5SFsJmEuqe7YQQShwoJJVmQxbPSLBYrKZMlMpcwKSkoMuWlRWUYGKTMLsGYbrF8jA/bG1rndmUo7RaEqoGOJKjvBQVnlQCrvSFwm26NOfpXjxvJSoh3dd0idLUmzoxSpjMFJmNiQc3cudN4pZ+8lTs9YlCUoWYALotScQSlSDhWgqCihKipm4h6xS7vvlCUhEtJQMT4SSUu/B88vCNa2ZlqmWWRMCUsQAtBTukJWWNMlAa69aw16jApQXYhXRcslClBIShBUFJDOpmAfEPWBONNeArx4tOy91JAPYyjiIAwgl3JAZlGhIKXyeLLtPPlpkpASAcQCCBkNQMqMC4ijXZecpU2bNmOmZJAUEggICEpo4FGFKPmOkC5UmNx41P1PzwFLJspZQJc+TLnTEmYnCZisKBWhSgBJDHL4w1ee0f3CxLl1kqZaArD2aQzEMSSAcJxDLFoMomzVpKhJtM1amFnSUpxfdpCRhWoJyCvWHEVeKLYtuJiZi55JVMUt2yGFTukDTRszugZQDty27F40tG7q7LMraCwy1oSLA8xaQoKSmVUkkbpId3Bq3viRar6s6VBJu9SlgDF2iUOmm6CopUWAAzY6NSIV8W5U+ySLTIlIlolrOJkJS4JYnCKFlAghtaRDVtKtKFKVMPZlSRush2rQJAZ20HtQ6Cc3tt/cCeFwjff5ePJbp0+xLxoSlZUkIK0SkAYWG7QgO9W3auKUEKRealpnSDKC1AkIllYRuJNGBwqG65YEgsRygHds5CVzpsgKCDLSzqKycBILKUS5fqzs0SLXtVNKQpUhJUioUsJUGTvMFA4hUCFz5Bw44tNtFkvi7pkuzBUuySVBK6poThBISopU41fUh3NXiMb6moM4GXKCJKVlTJASpuISKvQaZmlWh+XfdomSZDS8SVstZxaEBSQHADAl68BnDV/XubNgPYla1owOwL1DYhqAVHo8FLE3sgY5Ytbvff2BthtljWnErEkkktoOAGGZLDDL1XpUmFBpdwSZ7LWlClEB6cBlQNHkF8KXn6CY5cairiSLZcSJkntVJAUneS4B3QHwkHMNiLHjGL7RyibYtCEglZTzBKmSGDhq6aR9G2iUCgpZwzNpHzPe94rkXgskJUZE1SEhmSyFqCXZi446RIxcXcfA1SU9pef/Q9tXdUtCrHY0kNKQpU1SfaJIBPeQQOsOWPaNAUUhkBNAPZbiGanSIV1pM8zLTOSXmHdCVYQlKaMHSXGmnnDUzZ5ExaRKndnMKhh7RAAfgFy8Tn9Jny1g8cXGKF5pKc34C9ossxSAhEwpSEgEgCoAAGE5panhDM6eUAl3LM6qvoHJBiwz5WENTuyNPd84AXtJeWSPrWOk4JLV3oxRy7Ndg1b72Qi5ykKTinIqXzXTEO7Dh6AQCuyfNlLlzZJZSaclAZgtoT4QJmXYBUDviw2dQSA4wgBgDmSamMGCFqSlvY2PXRzVLGqok2q3Tp85E2edMISAyUPVwNTSp5GK9eu1sxUuXKwBCZS1l8SlKmknBiWTqAgigA0AADRarOnEkEB2zGvEEcwavyjOb/AJGC0zh+cmmVd4eIMNyY1GKoZDI5t2bBsbbpNvlpE7+ulVBBYqTkcv2h0OsXWdY5UwCUuWhQQykhQBAIcAh8jU15xkvoqushQmrxBwTLq2EgVUzbwKSAxLVLguGtm3tvnWOQi1SVIbEETd3fKFqGHA9AXBFfxUhPnyW72XZhdWxkq0T0TlY0BASkpDBM3CSUksaZtlpFU9Ll4pVa5MtZUlCUVUiqx2hVjIFRhZCQXGvjoOzF5CdJxDeQreQo6hQCqniCTFK9KFhAQF0SxOJW/hIUOzUlRTvEKCmwjR4Sq5Q+Tlqp70QdlL4Bs9pX2RlybNLOALJKl0KipRXkThA74ibNz8coTJjYlbxJWo+6gAGg0ERbvu9Iue1GX2Q7Q4t3tihSZZTi9ffoAdGoM3MTNm7Ngs6F5IKQ5AYPxfQdeD0rGdxS48nX6abez8X2/kmWi3TZc1KpKEzC43QpRU+lGqOQ0fLONXuaYtUiUZnrmWgro28UjFTSr0jLV4gpJlqKFeyqm6SGBce4Rpuzyv6NJdWM4EgrrvMM61Lw2HBm6+NNP/PpsSbTYETCCoORzI7i2Y5RmPpMUuTaEqCiJcxOMD2cct0K72Uk95jVnjKvTBd2OQBvEy1LmJ13aYhnkz/3RzgnHUqM3T5vgzU/AEuy8zOSCMiwxO7v/wARLmAYXJ3xklwCRqwcO1A1c4H7PS8FmlOcgjlpErarZ5UyRLUmm8yVUq6SaNl6vCM+FNTuJ6P8QlGXStTfKX3Kt9lSZ05KmFSQwBYgvVtGevzjYPRlaXsYQc5aik8vaHkoMYwWy2xUlYBDkKOImurFn1YZnXjGl+jXakSkzxNClDdKcASDTEKgqAybzjYzybRdNurNuIWHoWPCrN7mjFNoJTzFVepHDu6UZuUbBe+06J8g4EKKVZlRHWgBNQQ+ehjKLykOFLfJRof0iK90CluMcqh7guz2kmyTpapq0pSXQgF0lSg6gaukEDMUJcEF6BpKotFhuELlhSnCVd3GgIctlVqMYsVn2DsoAURMVqxXQ96QKQVUxCnsRNgrWtUlUksZIJCksHVjDlzwYjzgPfd3CTMVKmermhTesk5GntDI8xzjS9ndmpWDBKCZeJWImqiaMzqqRUM5jPfSPepl2nsQEkSkjeapKxiYvoBhPeYqEnCfyZ0p5MWTpYr+pff7BdN2y0iSmVjwLswmNjVh7QLZdHYChDad8WCbYEmUEnIpY88TpP8AmimbGWjtkLBO/LfAcmExncDMYknxiuydq7UkKBnKUlT4kL3k9z1R+qQzQMo23RnxZKVSPoa75aezRhAACQByDMO6AG31kCrMCzmWXydtDly+ESfR3fqbTZUKUDiACFg/iQEv1SoKChQZkaQTvW50FEwbzKehUWLitVO3dDW/JhlF6dgNJmnCOkKKDf8AtXaLNaJkozCkJLpDS6JUAUjLQFu6FGhSTVitBo1o9It3ylAKtSFOCSpGJaUkEYQcAObnwrGRbS7H9oq02yTNlqkKWuYgb+NSVErFCnOusVqTJEwTHU2CWpeTvhYBPJyqLlbbxCLoSgOCqUHL5UAPiYy3RsqhiyzFpQiStk9mhLFKUgEEMASXJLA161gPbraZNolFsWGYleEFicJCmfKrZ06RNN5rWopWkIMsJSWJUwSTQk5mprFats3+kKL691KN0jSqcEAl6jb52yU8oCkoKqMQCgYWJDNi5A9/KK1eF1zEyllUpYCUqKt0kAJBJLimQMbLdFtM6RLmFOArQlRQc0YkgsXDgh+EV6/x/QLThD/czQHp7ChrFLqZvYU8EVZkV3T5U1QZaS1cIzozYgQ9C2njDtotclCvvJjHhhUfDdIPWK7srJJXMIJoBUc+Z6eQhy9pClLlkrWoKWkDExzUA4A0zilJw2Qvp+ljhWlNl5u5CN0uFE1A3QRwoT7opu107tbWVJAICEhqDIPmmjgkh3OWeUXKz2MKJSg4QVCgDpGp0OEdGeKTNtakntElwtNVGuIjP3h++JKbktx6jT2LXsltpLQiRKXLKAkN2uMYdwEuUqAwuBoc+rRK9Ke1so2abY8CxNxSzi3cJYhda4sn0zjM1TPucLOQx8CHhq3WlUzeWsqJYOS5olhnoAAPCE27s0JR01Xc2nZ30g2Oy2SV2mMNKSkJCMS3QlqEbveSM+ILD9udt1rTJGBKJa5iaVxgO5cuA/EYWHmaFaZg+wy3GgfmHb3CFtLfHaSZQTknLjTLyaKoBvUw/tVb1IlITUIU4YgHMPQ5jWmWcR7jtCwsjEWDYVBxRgWDMwHDKG7/ALYZlgllX40EHiCkljzAL/xgFa7ZgWlaKFgBWhZs+MSNJl+prZ8BO8rztCZy5Ymq7MAEAMmhDsSkAmrjvEWfZ7aOdOS5nTEqTukJUoJ3KBgC1ABRvfGdTLwWtRUrPLwf5wY2VthTibUqJ51DN0HvhmyFylOS3ZY5d6qVNVjUVKxlCi5rhLB3L5adYmbW3jMNlUgqOESyc2dyxB1YNlzMVK85qkT5h/GrEnm4cGnf3wV2wth+yg8VYT5H5xU90VG7D93zBJsHbS0pCuzThJAJJKU8aRYtrZyhIs4cgi0AYqaImeswZlA8mPic4Teh/k5CQqiRhA/NiSB5K8otG19omGXZ5alO84lX6iAP9cCG2UC/ZbT5wo/aK7954NbF2kJmKCgFApq+jGnvNPo1m1znmrP5z74l3YplQDYVl4sKgErwLDDEyQQxANGGZyqYGW1X3U+mah5saR3s1MIlqSTukLHgMQr3wNt+KZKXhDoUxxabor30Zs6QCe5bacK+YWsttSiWZZOEpUz6MWL+ByzixBYEgMqqnANfdmIoP2OYAguFpdJUQ+IfpPw5mrRYZNsSUsS2FJIFNMiM/p4bFpszS9KL/s+XYIYFiTzDV8aVjKvSNc//APaWhW6maZanHAy0gkDi6FDui7XNbOykGahWBYTmd5ByCmSXSxDuzHyisbXzJlrtdmmoAWmVKSDMB9ZlKNQAGIJIAD9dICUkmNUkoPcB7CqKLTNQqiighuaTX+HfAS+ZXZz5yU+qF0HWunB4N2awTU2rtUyiUpOIkBwElwX1aId4SsdsR2posoxE0DeroKDd0HGBU9/YuM090XL0NXmszpktXqKRi6FO7lxIJ/uxoV73wkT0ySrdUBvDLFhxIc86eEZ5sbb/ALKvfQarBDJwkJWauMmD5BuQMaBtfYEqQghIAmHeNQQUh0KSoZEOrP8AEYJTjWp8C5v0ugJfeyybRMC5q0EhISCtBUpQGpKFpGb0ankFE5F5ECoSdXNYUJ+OuzFKexgdnlKaYoZBBBPUgNzziy3qf6AgEM8pLauMST5iHLj2fnKk0lBSVKJBUQ3AdRTnpxg1eNyzmRKShKqDIJwpwh2cmhcc884P4itmtlQky1S5RJHrVxlmIZyMRJqXNDyEBJgBUSMufn5vFive4ZiJuEijJJIDj1mPLh5RGtdxKKxhGFJyLZu1W0Dn6yhvx00kRVzfJu+xF6dlckicoepZyqjOcOIADmWAgdtLbcF2WnFX7hb9VDD4uqJ9msxTcSJaRvCzJAApXTPnFb9JNoa7ZrFjMXLSG1GMKbvwk9AYkd2VLuZJdNsVLC29s140eo8YkTbcSuVvglKyTmDQA4jxo44uDyjuw3WsyErwsAVB2qoPnm7AuMvZ1aGrvsK+1SrC6SCk8ix+IHjBy5KtMlTrzWMeNakjAUgihOJJGGlCDiGeoeIUubuBKuHhiOn1qIsE25zMxIAFJalKKqBkkO3FRUwAHuBjuZsLMSsgDcBZJUQ6mLZCrktoBUQLyJJpkrbUVe1y6qKAcGXQHJ2hhNmdBLHi7Py98X6x7FKwzEzXxKZsNU4WriU1Dk1R0Ok9exWBDBi27TVuuX/PSESypbIjlRQ0WjFITLOYBDVdkvWg4RDtktfZy8WTboYDUjhyjUbH6P0hSZhVllwfKpILiuVHhw7HL7JMoqSZaXZ0uauS1QBn3xPihJqr7lSkzu1uzCalAHdgUP8ATFdt4xIStlUJBpT39I0qTsGsLKAVCWoHF6uEGjA4jXm1eEELv2HaWZSwCkKxAhzWgOuRwjnTR3NvKlTJF8mPWSyKUQEguVMBxJ/5g9d9xTZaUTc09qULZmQ4ABJzzI5M3ERfrv8AR8ULdkhKVlQUjHjSaPVaiCCPMAh6gyE7NlFUTJqcIIwpW2IKOIhwMRq2eTDhEnm3QHHPcz6+bMo9mWU8tRKg2aXBdxoKvweJ95XWu0WcolgqUFpUB0SoGve8GbKZkhaO0+9QZmGWEjEtSFBQNXB9VwaeUT9irstCJm+EowFSFJAOIkJIBTmNUq1BHhD3JU/7CrexX7DsqsSJaJoKd+WpRG8AEzKZZkgtTkeL2PaG5pk+fJUlxJCVhebhSikk6ZgAA5ZxepdiBejV0AzHBw0cLudPMn81dXjK8k62DepmND0dTgolwUupjVJq+AkNxYl+kSbl2JnJUrGlLhJAYhgS7E6EMx8o1WbZg4A5jo1adI6k2MKJJAJbT6z6cYQ8036QFrvko93bMzEBSKMp6hqUKSCCXDijjKGrPskpCSllEFJGEFu+tDrGgKsgSzKIPeXekJd2qAJBctzpFOcmXU9qKZNsBRQILFIBCqaMMQBYs5qOOUN3bdRs6ZZYA8WBJOoc+7pFrXdanO6Q/Ev8YYFjOTZGrVbVoTKbvgVL4kk77gtF1hYmZhlA4d0sCHVoHILwyqzIQW7Tycl+DZfwg4JKgQyTSoNQ3OnSO0yAVYik4hV3PUUEXrcuWBmhHJTrfggm5nTi3jx3eIagjmTdnZkqDO2ElSUqYcaihqTBjGTUg0GjwzaklaQMZr/EcKiDbit0yPHFLYBpuYMysB40YdRp3QQSFlCUEluDuB0fl747mWEEAKJLUoGh6XYD7JJ74XbFwg48EQ3KD7TdfhyhQQwK8KZQor2D+HHwR0XThYkCrEp+Ln3Dh49LlBCiK11DcKZ82FYUKNrSSNnYirunEd9KCS43gkq7yEgHM5NnCl3AWohIfj7WtWJ8+EKFE0pkqwgm0LRZezUl1AKAJIwFnU5Y4mD1DA0imX/Y7RbUplLSgIqSEksouyWClOCGcV1GVY9hQbbWwbewEVszMkJL9mlA9TCVY1KNGLuK1qTlSDlw7FlR3yySlwwBLg6F8mOvAQoUVKbbDhFOrFNuEqBwSu1IoN5KKktR+ZepGUWS7bKtSRjltq5UlVK6gDmGbTOFCgFvyL44CiLsydga5cI8TZQC+KgFR4Ecn584UKJNUHyMzylJ3g4Ys2RrqDy+uL1ktb4QzPWmRqQHD5M55NChQqLIt1ZOlWdxiKe6nHqzQ99mHToAO6keQo0UkUNhA4qrzKm8YaRLQNwhwXzc1zq5fX6FI9hQmUtwWyPJsEmTiKJKX1UGBPeep846lyApRWAAeLDNmca5NXhChRIu3QD5olIlHiPrlHabCXzI4ZF/HSPYUMUUHQ7Ls7Zhx7uOfhHIkEPhAGrUr3/OFCg1FMs7FiyJzPE5dOAhxdkbj11jyFEcEShtSCDVhoNYblWYAlXEglQzOlXAfJtcoUKA070RDs+SCKHvav1SGbPdYcqqri5z0hQoHSnLcjVse+wpajgaDXxiMbtTUEudDXjChRcorwC0hg3dRwXr7jz6GHZSUjMP9VjyFASioPYqUVHg9XJQ+ohQoUTSvAF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www.utusan.com.my/pix/2011/1002/Utusan_Malaysia/Dalam_Negeri/dn_13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76100"/>
            <a:ext cx="9144000" cy="588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85720" y="2357430"/>
          <a:ext cx="8715435" cy="41284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28628"/>
                <a:gridCol w="2286016"/>
                <a:gridCol w="1071570"/>
                <a:gridCol w="500066"/>
                <a:gridCol w="571504"/>
                <a:gridCol w="2928958"/>
                <a:gridCol w="928693"/>
              </a:tblGrid>
              <a:tr h="8176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BIL</a:t>
                      </a:r>
                      <a:endParaRPr lang="en-US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NAMA MURID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KONSTRUK</a:t>
                      </a:r>
                    </a:p>
                    <a:p>
                      <a:pPr algn="ctr"/>
                      <a:r>
                        <a:rPr lang="en-US" sz="1400" dirty="0" smtClean="0"/>
                        <a:t>TERAKHIR 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LINUS</a:t>
                      </a:r>
                    </a:p>
                    <a:p>
                      <a:pPr algn="ctr"/>
                      <a:r>
                        <a:rPr lang="en-US" sz="1400" dirty="0" smtClean="0"/>
                        <a:t>( </a:t>
                      </a:r>
                      <a:r>
                        <a:rPr lang="en-US" sz="1400" dirty="0" err="1" smtClean="0"/>
                        <a:t>Literasi</a:t>
                      </a:r>
                      <a:r>
                        <a:rPr lang="en-US" sz="1400" dirty="0" smtClean="0"/>
                        <a:t> / </a:t>
                      </a:r>
                      <a:r>
                        <a:rPr lang="en-US" sz="1400" dirty="0" err="1" smtClean="0"/>
                        <a:t>Numerasi</a:t>
                      </a:r>
                      <a:r>
                        <a:rPr lang="en-US" sz="1400" baseline="0" dirty="0" smtClean="0"/>
                        <a:t> 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SEBAB-SEBAB</a:t>
                      </a:r>
                      <a:r>
                        <a:rPr lang="en-US" sz="1600" baseline="0" dirty="0" smtClean="0"/>
                        <a:t> TIDAK MENGUASAI KONSTRUK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CATATAN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737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</a:t>
                      </a:r>
                      <a:endParaRPr 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Nor </a:t>
                      </a:r>
                      <a:r>
                        <a:rPr lang="en-US" sz="1600" dirty="0" err="1" smtClean="0"/>
                        <a:t>Azirah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bt.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Adnan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K2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r>
                        <a:rPr lang="en-US" sz="1600" dirty="0" err="1" smtClean="0"/>
                        <a:t>Tidak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Hadir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sekolah</a:t>
                      </a:r>
                      <a:endParaRPr lang="en-US" sz="1600" dirty="0" smtClean="0"/>
                    </a:p>
                    <a:p>
                      <a:pPr algn="l">
                        <a:buFontTx/>
                        <a:buChar char="-"/>
                      </a:pPr>
                      <a:r>
                        <a:rPr lang="en-US" sz="1600" dirty="0" err="1" smtClean="0"/>
                        <a:t>Tidak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Bercakap</a:t>
                      </a:r>
                      <a:endParaRPr lang="en-US" sz="1600" dirty="0" smtClean="0"/>
                    </a:p>
                    <a:p>
                      <a:pPr algn="l">
                        <a:buFontTx/>
                        <a:buChar char="-"/>
                      </a:pPr>
                      <a:r>
                        <a:rPr lang="en-US" sz="1600" dirty="0" err="1" smtClean="0"/>
                        <a:t>Kurang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kerjasama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penjaga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Linus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err="1" smtClean="0"/>
                        <a:t>Tegar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737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</a:t>
                      </a:r>
                      <a:endParaRPr 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Ahmad </a:t>
                      </a:r>
                      <a:r>
                        <a:rPr lang="en-US" sz="1600" dirty="0" err="1" smtClean="0"/>
                        <a:t>Rahimie</a:t>
                      </a:r>
                      <a:r>
                        <a:rPr lang="en-US" sz="1600" dirty="0" smtClean="0"/>
                        <a:t>  b. Abdullah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K7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-Susah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untuk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mengingat</a:t>
                      </a:r>
                      <a:endParaRPr lang="en-US" sz="1600" baseline="0" dirty="0" smtClean="0"/>
                    </a:p>
                    <a:p>
                      <a:pPr algn="l"/>
                      <a:r>
                        <a:rPr lang="en-US" sz="1600" baseline="0" dirty="0" smtClean="0"/>
                        <a:t>-</a:t>
                      </a:r>
                      <a:r>
                        <a:rPr lang="en-US" sz="1600" baseline="0" dirty="0" err="1" smtClean="0"/>
                        <a:t>Penjaga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tidak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beri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kerjasama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kepada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sekolah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algn="l"/>
                      <a:r>
                        <a:rPr lang="en-US" sz="1600" baseline="0" dirty="0" smtClean="0"/>
                        <a:t>-</a:t>
                      </a:r>
                      <a:r>
                        <a:rPr lang="en-US" sz="1600" baseline="0" dirty="0" err="1" smtClean="0"/>
                        <a:t>Masalah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kesihatan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linus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7370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7370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7370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857488" y="1214422"/>
            <a:ext cx="350046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PELAPORAN PENCAPAIAN LINUS            ‘ POST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MORTEM DATA ‘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85720" y="1928802"/>
            <a:ext cx="478634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600" dirty="0" err="1" smtClean="0">
                <a:latin typeface="+mn-lt"/>
                <a:cs typeface="+mn-cs"/>
              </a:rPr>
              <a:t>Nama</a:t>
            </a:r>
            <a:r>
              <a:rPr lang="en-US" sz="1600" dirty="0" smtClean="0">
                <a:latin typeface="+mn-lt"/>
                <a:cs typeface="+mn-cs"/>
              </a:rPr>
              <a:t> </a:t>
            </a:r>
            <a:r>
              <a:rPr lang="en-US" sz="1600" dirty="0" err="1" smtClean="0">
                <a:latin typeface="+mn-lt"/>
                <a:cs typeface="+mn-cs"/>
              </a:rPr>
              <a:t>Sekolah</a:t>
            </a:r>
            <a:r>
              <a:rPr lang="en-US" sz="1600" dirty="0" smtClean="0">
                <a:latin typeface="+mn-lt"/>
                <a:cs typeface="+mn-cs"/>
              </a:rPr>
              <a:t> : SK </a:t>
            </a:r>
            <a:r>
              <a:rPr lang="en-US" sz="1600" dirty="0" err="1" smtClean="0">
                <a:latin typeface="+mn-lt"/>
                <a:cs typeface="+mn-cs"/>
              </a:rPr>
              <a:t>Putera</a:t>
            </a:r>
            <a:r>
              <a:rPr lang="en-US" sz="1600" dirty="0" smtClean="0">
                <a:latin typeface="+mn-lt"/>
                <a:cs typeface="+mn-cs"/>
              </a:rPr>
              <a:t> Jaya, </a:t>
            </a:r>
            <a:r>
              <a:rPr lang="en-US" sz="1600" dirty="0" err="1" smtClean="0">
                <a:latin typeface="+mn-lt"/>
                <a:cs typeface="+mn-cs"/>
              </a:rPr>
              <a:t>Setiu</a:t>
            </a:r>
            <a:r>
              <a:rPr lang="en-US" sz="1600" dirty="0" smtClean="0">
                <a:latin typeface="+mn-lt"/>
                <a:cs typeface="+mn-cs"/>
              </a:rPr>
              <a:t>, Terengganu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>
          <a:xfrm>
            <a:off x="8143900" y="1714488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28662" y="928670"/>
            <a:ext cx="764386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/>
              <a:t>Tindakan</a:t>
            </a:r>
            <a:r>
              <a:rPr lang="en-US" sz="2400" dirty="0" smtClean="0"/>
              <a:t> </a:t>
            </a:r>
            <a:r>
              <a:rPr lang="en-US" sz="2400" dirty="0" err="1" smtClean="0"/>
              <a:t>penyelaras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guru LINUS</a:t>
            </a:r>
          </a:p>
          <a:p>
            <a:r>
              <a:rPr lang="en-US" sz="2400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err="1" smtClean="0"/>
              <a:t>Adakan</a:t>
            </a:r>
            <a:r>
              <a:rPr lang="en-US" sz="2400" dirty="0" smtClean="0"/>
              <a:t> </a:t>
            </a:r>
            <a:r>
              <a:rPr lang="en-US" sz="2400" dirty="0" err="1" smtClean="0"/>
              <a:t>mesyuarat</a:t>
            </a:r>
            <a:r>
              <a:rPr lang="en-US" sz="2400" dirty="0" smtClean="0"/>
              <a:t> AJK LINUS 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err="1" smtClean="0"/>
              <a:t>Kemaskini</a:t>
            </a:r>
            <a:r>
              <a:rPr lang="en-US" sz="2400" dirty="0" smtClean="0"/>
              <a:t> Fail LINUS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err="1" smtClean="0"/>
              <a:t>Kemaskini</a:t>
            </a:r>
            <a:r>
              <a:rPr lang="en-US" sz="2400" dirty="0" smtClean="0"/>
              <a:t> Fail </a:t>
            </a:r>
            <a:r>
              <a:rPr lang="en-US" sz="2400" dirty="0" err="1" smtClean="0"/>
              <a:t>Individu</a:t>
            </a: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err="1" smtClean="0"/>
              <a:t>Pengurusan</a:t>
            </a:r>
            <a:r>
              <a:rPr lang="en-US" sz="2400" dirty="0" smtClean="0"/>
              <a:t> </a:t>
            </a:r>
            <a:r>
              <a:rPr lang="en-US" sz="2400" dirty="0" err="1" smtClean="0"/>
              <a:t>saringan</a:t>
            </a: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err="1" smtClean="0"/>
              <a:t>Kemas</a:t>
            </a:r>
            <a:r>
              <a:rPr lang="en-US" sz="2400" dirty="0" smtClean="0"/>
              <a:t> </a:t>
            </a:r>
            <a:r>
              <a:rPr lang="en-US" sz="2400" dirty="0" err="1" smtClean="0"/>
              <a:t>kini</a:t>
            </a:r>
            <a:r>
              <a:rPr lang="en-US" sz="2400" dirty="0" smtClean="0"/>
              <a:t> data </a:t>
            </a:r>
            <a:r>
              <a:rPr lang="en-US" sz="2400" dirty="0" err="1" smtClean="0"/>
              <a:t>semasa</a:t>
            </a:r>
            <a:r>
              <a:rPr lang="en-US" sz="2400" dirty="0" smtClean="0"/>
              <a:t> </a:t>
            </a:r>
            <a:r>
              <a:rPr lang="en-US" sz="2400" dirty="0" err="1" smtClean="0"/>
              <a:t>saringan</a:t>
            </a:r>
            <a:r>
              <a:rPr lang="en-US" sz="2400" dirty="0" smtClean="0"/>
              <a:t> </a:t>
            </a:r>
            <a:r>
              <a:rPr lang="en-US" sz="2400" dirty="0" err="1" smtClean="0"/>
              <a:t>semasa</a:t>
            </a: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err="1" smtClean="0"/>
              <a:t>Buat</a:t>
            </a:r>
            <a:r>
              <a:rPr lang="en-US" sz="2400" dirty="0" smtClean="0"/>
              <a:t> </a:t>
            </a:r>
            <a:r>
              <a:rPr lang="en-US" sz="2400" dirty="0" err="1" smtClean="0"/>
              <a:t>pelaporan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guru </a:t>
            </a:r>
            <a:r>
              <a:rPr lang="en-US" sz="2400" dirty="0" err="1" smtClean="0"/>
              <a:t>besar</a:t>
            </a: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err="1" smtClean="0"/>
              <a:t>Masuk</a:t>
            </a:r>
            <a:r>
              <a:rPr lang="en-US" sz="2400" dirty="0" smtClean="0"/>
              <a:t> data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laman</a:t>
            </a:r>
            <a:r>
              <a:rPr lang="en-US" sz="2400" dirty="0" smtClean="0"/>
              <a:t> NKRA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err="1" smtClean="0"/>
              <a:t>Buat</a:t>
            </a:r>
            <a:r>
              <a:rPr lang="en-US" sz="2400" dirty="0" smtClean="0"/>
              <a:t> </a:t>
            </a:r>
            <a:r>
              <a:rPr lang="en-US" sz="2400" dirty="0" err="1" smtClean="0"/>
              <a:t>analisis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post mortem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err="1" smtClean="0"/>
              <a:t>Hantar</a:t>
            </a:r>
            <a:r>
              <a:rPr lang="en-US" sz="2400" dirty="0" smtClean="0"/>
              <a:t> </a:t>
            </a:r>
            <a:r>
              <a:rPr lang="en-US" sz="2400" dirty="0" err="1" smtClean="0"/>
              <a:t>pelaporan</a:t>
            </a:r>
            <a:r>
              <a:rPr lang="en-US" sz="2400" dirty="0" smtClean="0"/>
              <a:t> </a:t>
            </a:r>
            <a:r>
              <a:rPr lang="en-US" sz="2400" dirty="0" err="1" smtClean="0"/>
              <a:t>saringan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PPD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err="1" smtClean="0"/>
              <a:t>Simpan</a:t>
            </a:r>
            <a:r>
              <a:rPr lang="en-US" sz="2400" dirty="0" smtClean="0"/>
              <a:t> fail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tempat</a:t>
            </a:r>
            <a:r>
              <a:rPr lang="en-US" sz="2400" dirty="0" smtClean="0"/>
              <a:t> yang </a:t>
            </a:r>
            <a:r>
              <a:rPr lang="en-US" sz="2400" dirty="0" err="1" smtClean="0"/>
              <a:t>selamat</a:t>
            </a: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err="1" smtClean="0"/>
              <a:t>Bahan</a:t>
            </a:r>
            <a:r>
              <a:rPr lang="en-US" sz="2400" dirty="0" smtClean="0"/>
              <a:t> </a:t>
            </a:r>
            <a:r>
              <a:rPr lang="en-US" sz="2400" dirty="0" err="1" smtClean="0"/>
              <a:t>cuti</a:t>
            </a:r>
            <a:r>
              <a:rPr lang="en-US" sz="2400" dirty="0" smtClean="0"/>
              <a:t> </a:t>
            </a:r>
            <a:r>
              <a:rPr lang="en-US" sz="2400" dirty="0" err="1" smtClean="0"/>
              <a:t>terancang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murid</a:t>
            </a:r>
            <a:r>
              <a:rPr lang="en-US" sz="2400" dirty="0" smtClean="0"/>
              <a:t> </a:t>
            </a:r>
            <a:r>
              <a:rPr lang="en-US" sz="2400" dirty="0" err="1" smtClean="0"/>
              <a:t>linus</a:t>
            </a: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err="1" smtClean="0"/>
              <a:t>Tinggalkan</a:t>
            </a:r>
            <a:r>
              <a:rPr lang="en-US" sz="2400" dirty="0" smtClean="0"/>
              <a:t> </a:t>
            </a:r>
            <a:r>
              <a:rPr lang="en-US" sz="2400" dirty="0" err="1" smtClean="0"/>
              <a:t>bahan</a:t>
            </a:r>
            <a:r>
              <a:rPr lang="en-US" sz="2400" dirty="0" smtClean="0"/>
              <a:t> </a:t>
            </a:r>
            <a:r>
              <a:rPr lang="en-US" sz="2400" dirty="0" err="1" smtClean="0"/>
              <a:t>linus</a:t>
            </a:r>
            <a:r>
              <a:rPr lang="en-US" sz="2400" dirty="0" smtClean="0"/>
              <a:t> </a:t>
            </a:r>
            <a:r>
              <a:rPr lang="en-US" sz="2400" dirty="0" err="1" smtClean="0"/>
              <a:t>apabila</a:t>
            </a:r>
            <a:r>
              <a:rPr lang="en-US" sz="2400" dirty="0" smtClean="0"/>
              <a:t> </a:t>
            </a:r>
            <a:r>
              <a:rPr lang="en-US" sz="2400" dirty="0" err="1" smtClean="0"/>
              <a:t>bertukar</a:t>
            </a:r>
            <a:r>
              <a:rPr lang="en-US" sz="2400" dirty="0" smtClean="0"/>
              <a:t>  </a:t>
            </a:r>
          </a:p>
          <a:p>
            <a:r>
              <a:rPr lang="en-US" sz="2400" dirty="0" smtClean="0"/>
              <a:t>    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sekolah</a:t>
            </a:r>
            <a:r>
              <a:rPr lang="en-US" sz="2400" dirty="0" smtClean="0"/>
              <a:t> lain.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 descr="data:image/jpeg;base64,/9j/4AAQSkZJRgABAQAAAQABAAD/2wCEAAkGBhQSERUUExQVFRUWGCAVFxYXGBoYGBwcHRkaGB0dHBocHSYeGBokHBgaHy8hJCcpLCwtGR4yNTAqNSYrLCkBCQoKDgwOGg8PGikgHxwpKSkpLCwpKSwpKSksKSwpLCwsKSkpLCwpKSkpKSwsLCwsKSksLCwsKSkpLCksKSksLP/AABEIAK0BIwMBIgACEQEDEQH/xAAcAAACAgMBAQAAAAAAAAAAAAAFBgMEAAIHAQj/xABXEAACAQEGAgQHCgkICQIHAAABAgMRAAQFEiExE0EGIlFhFDJCcYGR0QcWI1JUc5KxstIVJDNVYpOUocEXJjZDU3KC0zQ1RGOis8LD43TxJUWDo+Hi8P/EABoBAAMBAQEBAAAAAAAAAAAAAAACAwEEBQb/xAAnEQACAgICAQQCAgMAAAAAAAAAAQIRAyESMUEEEyJRMjNhgSNCUv/aAAwDAQACEQMRAD8AOYrj+IzYxebndr0kEcSI4zQpJ4yKSK77m10YdjP5zh/ZVsPuZ/nLfx/uY/sJZ4BsALP4Lxn86Q/sq22/BOM/nSH9lWzKGtur2AFX8EY3+dIP2VfZYdO2MreBD+EYSSU63gy06+flTlk/fZ9D2Xr4f/iCeeH/AL9hAVxg2NfnOH9lX2Wz8DYz+c4f2VbOVstbgR5sTGwfGuWJw/sy+y3n4Hxv85wfsy+yzpbLHFByYljB8a/OcP7MvstqcIxv85Qfs6/dsb6U3S9NGHucoSWMlgjgGOUUpkauo7iOZsv4B7pUkqMZ7jeUZGMchhXjBXG4ZQc6doqNtq2VpeRk5Mm/BON/nKD9nT7tob1ccaQKTiMJzOqaXdPKYLXxdhW22KSXzEmj8DSW6pAeOJbwhj4kgUhIxGesUNTmYjnta9dOlKXlUjkHAvSTRCW7vo6niLqvx0O4YcrZo35Ff8DY3+coP2dPZZa6M4/jF9lljS/RJkGdGaBKSx52jzpRfFzJT02culmNNJ+IXRg16nGVipqIIjo8rkeKQKhRuSbadIuj5ucd1vN0jLG5Lw3jXVpLuRR1Ha4IEg7we2yDlL8EY7+cYP1C/ct5+Ccc54jB+oT7timIdP7st3WWCRbxJLpBDGQZJHOy5d113JpQA2g6O9J5A3gt/Cw3wCo5RzLuGiOzEAgFdwRYApfgzGueIw/qE+7YRjWJ4tdoWla/q1JOEqLd48zOWyKBpzNnzFcViu8ZkndY0GuZjT0DmT3CwHotgsl8nF8vCskEbs90gcUarE/DSLyamijkNd7Y78Ggfo1LjV8gWYX+NDmZHQ3ePMrIxVlPV3qLFfwRjX5xi/Z4/u2mvznC73LKynwG9NxHcAkQTEUZmA2iegJbka2ZbvicUih0ljZSKhldSPXW1EkTbaFT8E41+cYv2eP7ttThWN/nCL9RH92xbEund0ibIsnHm5Q3ccaQnzLovnJFlG/yYhid8F0al0u6qJLzHG2aUIx6qSSDQO4B6i7DU12sNIE2GBheN/nCH9TH922rYXjny+L9TH92zpdLssaKiCiIoVR2ACgHqtLbeKM5M55MmNLMkXhyEshfMIIqChVaHStTm08xtLdLpjUiK4v8YDCtDBF5uyzLMa3rbYFR6lJ9eb91rWB/6PH5v4m01+biUlqKYq/gzG/zhF+oj9ltlwvG/wA4R/qIvZZ3tXvt+SJC7mgH/wDafXajikJyYo/gvGvzhH+zxW9/BWNfnBP2eKwlun14a8VXKIxUhKAqwGpVmpmUkEUYbEjQg2drljglvDRIpokavI50ys+qx0+Pl6x7Kr22yldG7SsXhheNfnBP2eKw8zYvmmHh4+BpmPg0NDVc3V11pSh77dGsrKcy3g/GUN685+qyZPirQ2P5FZcJximuIr+yw/esHu3SfELti0N0vF4WdJIzIfgkj7QNV13Fd7dJtyzpWf5yXX/05+t7M40hU9nYVOlstkewt5ZRjlN0H85b98zH9hLPFki5n+cl/wDmY/sJZ1BtoG1srbytsBsUBvmsAvH+sE88X1T2O2Az/wCsE88X1T2OmY+hutlvBb217IGWylssCxfoZd7zJxJOMHIC1jnljFBt1VYD91ssFQcY030HabJt1xSL8LyS3asiC7EXwwgyDOrDgjq+NLQvoNaWH4r7kELddLzeFK60nbjxf4lelR6bMHQHFRWW5tFBHJdwrVu1BDIj1AdQPFNVIKmtDztOTKxQYwnpZDeXZY1nGUsrM8MiICu6lmAAYV2tDjmEXK9ypDeYUlkyGRMymoVSoNHFCNWGlbAbxhMoFZIXkh8PmlliAzF42DCNslfhEDFSV82hpYXJgF6KsY4pUQxzCOOtHWJrxA4hrXqs0ayUFdA1NLIOP+C9H7tdFK3aJIlJqcg3853b0mxEuLc7/ABll+Du0kV0aeAmFhkHVSXiPw69VDmjU/GI572hOGcGUJNd3ku6yXnhQLTqgtGUkVCw6gBYBvIz8t7AD5dsDu8cjSpDEkjeM6ooY9tSBWwjpBfbjOZLveY+NwjGWXhs+XimiEFRUbakbc7BDcZ5ujkaQZzK0CHKGo7LmVmUN2sgIrXnZfHRyat7a73O8QRyPczGjaNSOT4UgZyQAKkiu3nsAPmHe55h8EgkS7qZF8UuzyFf7udjl84syBx225GuDXs4mswu0kdLzNxGCsQ0bRsqEymQl1Y06oUKtoMM9z+TLdRJd5dbjLx6s2s9fgw/W8YeSOWlgDsT5SKGhB0odjXlZP6Q9FcIgQzz3SALnVSRH5TsFFVXvPZZKvnRC9zQStJDM0y4fd1hJLZhOvj0635Qdtis3RGSM36JYZjAz3N4goz5mRlaVhmbU1HWNbADTHj2H3JbwqKsK3Z0jlEcWWjSUyDQdauYa8rBeh16IlvkbSRLeTepHlSQHOQTSMjrDMnDy0ppvaTHMCLjEqQTNxpru4yopz5BHUp1usBlNSaU77HOmlxuAgae+wxyCPQEpmkqTQKhHWLEkAAG2p0Yyy7SgayQjzq1Pt2EYj0uhg/K3y5r3ak/RWQn91lOP3LlvtGlgS4wnUQoWkvBHLPIxKxnuUHz2csC6B3G5gcG7xhh5bDO/wBJqn1WfYjpGkBPHjJdHEivKCqFdCY6bsdNezla1giS8BKNHSmlVau5361svJ/Gh2BKfvr/ABtZwL/R4/N/E2nH9jKS/BG7rNyaL0o5/wCuyXjl9aUyLMaMKxhRmA3356bE666cstugWoYjg0UxDPGHZdtSte40Oo89aVPabUd+CS/k5/Hczd1SRFDyyOI4InFTI5rqaUyolS7HbfepLW8Evk0XEiR1ZeKY3vGQlnmHwl5mPWrlQUjHIGnZZlw/o62d5rw4ad1MaGLRYIz5ENdQeZYipIGgAAsL8Ba6/B8MiA0giKVJSINxJnkAqatQgvWugJArZFHiO5WMY47JVXgNRUMFcih2Pj2BXeN1F6R8pyKqKyggGkepoSTue3lY1h3wkS3i70Cydfh7IwJ0I5I9KGo0ruOYXGxyPLNUniSEgR0+EqSwAy+rXbvtPNJKGyuKDcqQ0sk+tGh7qq/37cy6QCT3xXXilC3APiBlFOtyYk19NmWbpRPMzolLvRW3AkYspoRU9UUJXt3spX6/cbG8PkOpe6At5+tX99sjnhkbjHwbPBLH8mduTYWy2JsLZamyZym6/wBJL/8AMx/YSznWyXdv6SX/AOZj+wlnOzo1G4Nva20tlbFDElbBJ/8AT0/vRfVNYwDYNKfx5P70X1TWwRjYLV73iUURAkkVK7ZjQes6WtUtWxAuIyUKAjfiVyEcwSPF89DTsNtslRMjgioIIOxGo9YsG6UdKEucdTRpGDFEJIFFFWdqAkIo3IGtQBqRak88IYAB7peTqI4xnz8yQiApOnfQEcytuJ9Nb1fL3iZhnBiMrrGisMoyVyqRU1yk1elTrvUgWHI1QsZujvT/AIj3i9Yi8csK6QxlOuzE6LFHmIUUFSWBOupta6G9O2S8zGO5Dwq80dlZhBGqL1Y40VUZnOtSaaknYCzv0d9zu53QDKmeTLl4jnM2g1yV0TWpoO2xG8TNHIqxplJ0LZMwYUOz6ainlaAb8gedz2dPDR70X6dJeY5zMngz3ZssyuwKjcBg+gKnKRWg2tTl90J5aG43OW8IWCCZyIISSaDKzjM4rzC0sCwnoUl5xC9XiWRZLuXjZYVbNG7hA2Z6aMAzMcu1STZ4xJaLGBoBLHQDTyxaq6si3ToFwdMZ45Y0vtz4CyuI0mjlWaPO3iq1AGQnYEiljuO3O7NGXvSRNHGC5aUAhQBqanbSykLyl8xFuLIiXe4SDLGzqpkvGUNnYE+IgIoOZNeVrHTz8bjhF3yXqOOYSXi7RyoGlRQSBvQ0fKxU70sGkMGL32+gNdStxum0btGHnkXkyxtRYk7Kgk2yTHb7h9HvTre7rXryrGI5oh8ZkXqyIOZUAi0kPTiLiJHNDebs7sEQTwlVLbBQ4qtezWxyRQagioOhB2Pce6wB50l6TJdbobwgEpbKsKg14jvoig8wSa+YGyfHhN+yCcX2XwziEFS34qSCfg+FSgTTLm352p4XgkqX9Lq2t0uga9Xetf63qIn/ANMiWnZUWb7sdV/9Qw/4mtObaaoePkpH3QTJd7v4PEGvc7NFwXJURPH+WMhGoRO7U5l7bSx9LrxdXVcRiiWJyFW9QFjEGOgEit1o61oG1Fove7Bc79PiLyhFkQJlbRVclczKa6s+RRQCte23OOmvuwGeZ7pEuW7EmKRyAJH8k0zKwjFf0SfNazRK7OkTdMLzeJHFyju6xRuYuPeXYB2XRuHGmrAHTMSB2Wo9IMCxW9w8J5bj4yyKyJOjI6EMrA5iKg9otxDEbvNdJXS7StJFWqFSWqDr5Gm9a6+gW677kfTSS8JwLw6mQAlak56DkQSdKVOtDp6bCB2FI8TxmFRxrrd7zTd4JMrnvyOVFfMbGcFxO83iMsY/B2DZck0TBtq1FJSGHfb3ph0mS43ZpnBJrlVVFSWNeXcBW3NMK92a9KGmmujvdlGrDRhUgISaZdT6+W1mboxK9nRFilW9gSMjBkZ6qpWhqihdWaoopPnpa1g0c3ASjxAU2KMTueecWDdGelKX9uMislOoUemZSFRuWhBzVBsy4N+Qj59X+JtOH7GPP8EYY5/jxfq3/wAy2COf48P0H/zLXbZa5Ep5J/jw/Qf/ADLQX28PHGzSPAFGhJR6HupxNSdqWJ2o4vhonjKVoQQyN8VhqD7e6yTutdjwScly6Eh8ecM8sLCII6IyqjIrltKuhJKldtKE8ztardLmy5zOpqs41AA2y5XQ75eRFSCCdrS4nLGUkWZTGzOEmpuHA0PmOlDzBHoyMTyxMoQkBacVuqKU8YpvXeg591vnZyzZW0/s91Y4QiVMTzAmWKVSBIzEaKwZqK6hu3q6BhuBYJdbq8eMXJXBWsLMqt46qzyMA36WtmKO5cCaSUtqjsVmAGjJVTxF1ohIO2lN6HWwzEr68uP3NpEMb+DDMu66hjVW8pTXuPI29XB6d4lcmcXqcykuK6O2psLZbE2Fst0nGcmgP85L/wDMx/YSzlZMj/pLf/mY/sJZytWII2rba2lbe21o2zewOU/j6H/eRfZntJ0jnZYlozAFguSP8pITosaN5FTWrUNFBOlheH4W0t440jhimUB1FUDKHBSNWqGC5gDI1STXstHJOMFchXVHRMttXQEUNCDpQ6j1cxZcEctf9KvPmpB9XBtDPjEkbBfCS7kVEfg6u5Hb8GyUHeaC0I54PyTKXSjB4oWWRs4jcLDEUPXgcuWBjO4Vq0O4FBplrYfesD8Lnukd4FHgLOWYBDLDTQqF1VxIELKPFNDqCLT4v0odwiXmOFMkquwLtUpQhjlKlaZS1QHbz2tT3mN04TTxrLEc93lLDUeQ2/XFKxuOfdUW3kn0dWOmj3FbpJJ+LScNiVJgmeockCoAYeJMtAajxgK08a1m7Xe8XoQwzsYaxE3lUIYyCqpRWHi5iGY08lqc6gZeOl93vEBVzLHJ2rFI5jlG2UhdSp17xTk1o4ekpkuZd0QtESrqyuXqBr8GaP1h1gajRhppbUqKSGnoxJnWZwDlMpVSUyEqiqtStBQg1XbXKDztexTxU+dj+2LB+jXSq7SxRxwvJJlCofgXFDQUqMvVGv7tzaHp/wBLoblCuZs0xZWihXWRiGFKDsrpX1Wqji8lfHrlcp53zpcwYk4k88sayZQDlC1qBXQ1qTQCgGtkO5YjHJfIGu10h4kRZoY7unCaZutSWUnWCALrkJLMe6htrNht5vaRPic3gt0hC/i0RBloF/KSJUlanUswJGatBqbdUbopd0w9ooIhEMnFUjx84XMrMx1Zq6EmtakbWBxVwi9Rut2xC/SGaWZxHH1aQ3dmzDIqeS2ZSpdqmtmTFekUF3CmSRQGcR1BBALaAtrotdCe8WTMO6HrN4ddzC4FVlQvJFHkWZA6k5VP9YrGg002Fr+DYfFermFlF2DFTDIGlmds6ExueGpVR1lJG/KwA0HFYd+Km3Ig/VakmLQnKFmVfxgmv+Ju0U9dqXQvAuNAySGEyQO13kLQF2JTZyZHPjoVbYb2Ie9+KMIXaNfhyPyUEY8Zu1Dp6bJJXRqFX3Ur4tLrKJ450hkMjqChpoAGIVtRUjkT2U1tV6K4VcbuhvISGS8Xh80ayupEKGpBbxsump3apAqTU2dcbkhmEl1Vo0VgsfUQMxLDMT1NloKfS7LG8QQDhkrWINVworTQ5SQN1Db9mh5W2bvQQVIHHpHCsdRJGWpsMwUmnblNFJ560ss37Hrs15ut6IaORVkRxwS8gGwAOWhFSaEGhzDatjV3v0STTtPljjP5BJKiJt8zKGXRm6tRTlVag1Il76kksEbywxZOuUEiMqlpM+UZviqoIOXQ081lUeO0O25aL7Y0piLtIrTSDIiypIEUN5BCpqaeNQVJHYLUZ57v4DJBIyyI5yOYIXVQuZanKxNctNda0HdSzHeekEFY3W8wEpUUd9DmAGhFaOKdnNhZSxnFIY7vIEd0vJZqCMOISGISiChUrkIOVda1JAobYlb7C+Pgq9BLjFcAiCUuHRpXJjeoZsmVR1SaBFPrs34VjUXCT8YoKVoYyBTzlRtbMI6URFlztR+sCoSTQLkUCgXQ03HI1sRwTpBFwIwWfxf7OT68tLOtSsR9UyFMdhOgvcfpyj6zbdcRQnS9xa7Csf3rX3x+AbsfSj/dsvdKOm13u4jyXZ70ZGyUjiJy97VXnyG51tXkJxLWL4twVUiUMXNBQKR2k77Zc3qsCv3TQ8aOIThcwDOcqnKAzZtdqhFJ9Btbu+A3TEkjvEl3EaiuWLJwj2HiUALHspQDvsQv/RRDlMQVKGpjAorbmhpqMxopPxSw52k8vgdYnWxeul6imlWeSVS6L1myxkCpqAVOhYM6xrzqsnZaTEL6YlvELEyFiIlIXrBMmUs2oFc1aGoqSO+wXEMDVZA+ZgUrwpOqPhAaZxWuZVIKqGqBmZiCWVTN0bWRnVyY5Jq8PLKNVZCy5mAZWCmr6MCxrtrorSkOnJPZZmwlQVVpDVzVVIYqxpUcQKQmbbsDU2NkzCFdcau0cjFmijaM8gAMxGUcgQQadpNni7sYEhDxRrV8plMujyBMpUEqQimmYBmAJpzsj4TdOHjd38frI9QxVqULJRSDqvV0sRbumzZu0fQybC2WxNhby1CJyWMfzkv/AMzH9hLN+aygj/zlvw7YYz6kT22ZL/iccKsznxUMhA3yrQfWaDvtaHQyL1baySACpIA7SaCw58WWGJGvLrGzCuWvPfKABVqVpoPrtSk6Qq0qGP4VKZSU6zRsTTMY6Zq00UlaAkkkUtsnStGl/EayZVQBvKLZqZVoV6rUNHYEiumhbUWgW+h3iu6Ax1ZY5AKBo1KsQoI0qQm45AneloYo0cyssLx3ggKkmZmFQTTORQVXdtwQaAm1TDsIdbwI42VZF4c0jgHKv5YEqCTTcBQezXa3Bkg5y5z6Qko+bDmKYdCawQwoCB8JMwqY6jkx6zynkK0G55A5ccOjgXLGp7SxJZ2I5s51Y+fa1oIqgKuijau5PNiebE6km2iyVJHMbd47bebly83rom2U5MUoDmjanPxTtr22HX2G7SOhoEbYrQxOVbStNM1DQ89zazjHV/xsq028ZwD+6tiGMLEQDeEDIsgZlYZlCMCjGnKmYGvKliLSap1ZbHjcotrwLPva8HvAaMs6S16pYIyyKCar1TExZQR10PijUWniuI4ycOrCmSWIIqT9Wrxu0T1RgrBusjDxgBsLMF+6MyRjNd2MiAhuBI2opr8HKdV8z1HeLQDJOPKV0P8Aclibs7VPrB7xbr9yePUtoS2uwhgsSZnkRY3Y9V2UFJh2K6PqPNUc6VtQ6YdDLvezxnDGXqxKSdF61R1fKoTWhJ7rT3a8iSQRzNSdRRLxGMp7lfQqGPxDUNuANrbY9d3kWKK8FwDMgzws0aydbxWoc0Z7gaEjQ8rdcZqW0atipi+NRrAIwwhWWKMtd4YI0Wj5SQZG60nVJ0QE8jZ16ORk3ExMHi8eNTICpo7NkYA60KsunKhHK1fongkEKyXcRRhoirB1ADOhOeNmPjGmXIanUr32zpLiXhF2gN1lUGWQOj8qRhnY9tAVANRubVSt0MlboA4XPF4YsggBEtyRvhmCqGSQgkNKSSvXAqAdKUtmF9Ixd5b4vEjiTjiQCNM9eJEjHK7lEpmBOx1NksMytE6zHROG0i1rGhcZanxh1VJpXmBYgMKYtmVJprsZRmcKeLIFX1lalgCe3zWqsX2zrXpf+nQafF+FPNOwlMV4VCDJIY80ihlrljChhlybHlvahfsXaroFuVKNOapxCVJzKAzowZ6HbbTe0t26MXgNHIIUZAXyXeVxSMN4ta1r20taj9zypQyOtABmCgjXOWIHYuUlfUbN7cPLHWLDH8pAhceVSGYOS0RYZZTCp3otIUWuoIodrNnRWK7Xm6o7rVkGRw8jsBTbxmpQjn57Vrh0DiWhkYyEbCgC0z5wO3tG+tbezdGYkpw4eMwJLK7HKVbVlPIMRUgDbnpraeWEGtGTlgSqNha6YbCXdYfBSfKoisygmq111FOWld62r3nD1ukwnEcbByUbIqIwLBQAAdCtUrqRQlu21y6BM6JCYoVk6vwarxDRMy76KKBhqDtaxiHQkSqK3ickMGq5VxUGo0AFBpypvbl4PwQlOPglvk4BoYnZRrmGUAHzlwbA73NHII1iBkIepWUuBlRTzIIIByqCK772g6SK6XiMSPG83WkRQzZSigZqwkmhpmbMSesABb09IiuXPGcrMq5l1oWFQcu5Gu4NiGNf7MHO+i4Yz8mu30v/ABW1F3p/st2H+L/xWlixFHUMCaHY0NPWNLbi8pSuZaczmFPXytdYcb6EcmVmWgqbtdwBuS5p/wAq17BcBTMLw8arIR1UFKIO2uUHMdPNt22W7reeNfGe8BPA4aijvQFgKq4T+vXyQBpmruRZi6MXk3lJGikWNBK4KABpEatcrV6sZAocoBoa1NdBOcEvxDl9k3StpTAyXeRI5jQqXBykV1XMPFJ5E6C0PQjFpp7ufCFIlicxMSMualCDT00PaRXnazMlbwbvKc/wfGRsoBy5sjBqClQSKEUqCbFkjAFLRetDrexPx67osho7B0q5ZydA5qSCoYxIooNFVjsG8YlQwPo+JpZw8YMbKBxCoRzWhzIKVqcooa9Xz2aelMrGScI23DZhQudBuNxHQaDMBUsTUkCifJfYIYrxPOkudshifPLnZ6HQgtVo9t+rpQa2dr4meS/fbtFdYc87q8ayZcvW4zlNKLQ5XDDQlhUdYVPKgWhbG7k13/JNd6qKk0FDpqTSnZYJh2Hz4peFC5VyZjTh5Y40DDKNNGJBLCmtfTY2+DpdccukSEmkJLMd2Y1JJ89oYv2JN2ymSKULO6psLZbxNhbLdZy2ckT+kt++Zj+wltcV+EvLq2z3q7wU/QRPCGHpYm20Z/nLfvmY/sJa50muyxcOdQa+FQu530/I17uq1LXj0aihjF5pPe5Tq8SJDFXyc4DMR2HXeynHIVYMpKsNQwNGHpse6XdS8yrydY39QKH7FlyUbHsNT9X8bd+JLhZg54f06pEwmA4gFFPiq50ABPkGp32591nK4KVibMwMjULkaA+YclHK3HAwIOx7edrGD32S6sWhYrXdD1k0NfFJ035Utxeq9LPIv8bMZ1PwjKSH01006tOWvI9tbZUPTyTyIP7wdiO6yFdunt5WUGVUkhpqsa5X89Wahp2c62ZsIxmC9CsHEjJJFGjZVJWhIIPVJANeqa99vCy+lyY/yRNo2xxmPDqRRJoxUc2LbUO3I2ZIyTm6ucMgDBjWoI19BFl/D7qJjOhosiIXjQnQOXNWBOhAMaCvLMdrEcNxFApEknBbLUBzk0ptRqVptUVFpzxypNHb6dpR2WsCvbQlLvJqjaQODXShPDfmGUKaNsQORGt/GMH4oLxkJMFor00PYrjmtfSNx3icOeOa8w8IhhCrSSMDUZiOGi12rRnPo7xZpt243KUFzJZEuWjnVxvrymW6IsS3hFLMkhaiiuWrlRUsTRgRuCDXWzBe78RBEstTMkkOcU1Y5wKqBuCfVzpbXFMQVL8qhSjtHmZyoyyIp1FTsU0JckBQaUOlrV4nRpbsa9bi6CnIo59A0U+fL6XilB68mKK4keIYeXKGSNFY1VazlGIIJZDlXrAgElakaWjXAR1ssN3HFWhyyUzLQE0ITYilaem0fSG+XaZ1LzSxtESqURgM+fLm1HWFUKdm9h2EC7RyCXiyFtlThFtaMmUFRQv1thrRbdQoZuOC5FrFBAFYDxX0I3Hka7799rRuU3xI/wBYf8uyxJht1iyK88vDCI6uyFsytnYJmpXrUaqkVPV7LaNHcwcovEixshY/BkKwSNa007GzNQHstts1tvtjIIpiSoWEsNSOKa+enDtrJdryP6uCp2BmbXQn+y7j6rAXiufWZbzIoVSKcMlQr6Uyka0pT9HWxXovgsQkzxzyPwqKQyFa0VkB13WlQCNOrzsWYU7rik8k5u/AEbqQGLPUKCK1AA61BruAaixq/XeLhtGcwaMFkNWBJyg5mYDckneu3dpRxdMuIZ34nDEAU5GNKlmPWVesRRd689RsbaX/AA15gzXa8gEoUKSDirqCK1J4kZ101I7rSeSnTH4tqy50ciu6RK5ojPsGfUZqy0FToRxTta5DfWiQvnM8Sk1YDrpTfQeOB6/PZRmvcixSxyB4XSiGRQzgAqRxFKV+KhI0YVOm1WDDGJh4ZaqnrSPscuVdD2M1Cx7FOup0dySJpNyqgL0fufFie93iMPNeySiMD4jGkSUPigIde6p3JsHkfqRabTINyfFSp1Ovkmz1FmDLeG0jHUCU2RiBxO41ppyQ8tbIV6bME75Wb1QSG0JLVs6IvwMssI8HUbVVFBGhFcq6Hcb2VYpkkmgZc0pVmaQhGvIjQg0LoajuHMbitmPGoo57qFqGRygBBIHjCnikGmmotRwvF2u8cYiLUKqSkxj4fWoK8VQjR1PNgwsmJUNMZJJIpLs7Xcx0UkZspChlYFqigI76Ab2tDGiinJdJM5JLKojVcx3ObMK+elT2WGRG5zS1YKsshqVEvUkIp8RuHMdtxXTUaWZbUTcReKYtdE7jeC8t6veks1AEGyIp6qDuFTrzJNmW3tobze1jGZzlWoFTsK7VPId9kbtjJUIPSW6TySSM8E/CLUBTUBR5TLG4kp3jXuNgEHQqW8SQXm7yMsYZs0jGqKiEEEZgA6mjjYnQWf7+0rXyHIzcGJjLK7JkVRw2UKr6cSpapGtMoNRpVduF6mkSdLsyLE954iFxm6vVLnJ5UTuGI2rWtaG1NVsVNxdoudH7s8ME7XaELCr/AAYkJUuaKDlyg0BckV2BBoOdlK8Yol4x66yx1ytDoSKeT/A6ecG3RsP6RC9t4PSkiSKZeqchjXrh1rurMAm51rvueaCILjdzCii8A5R2CrEfupYjhhGXNdk5Tk9M7wmwtlsTYWy1aEORJ/Sa/fMJ9iOzHjWGi8QSQk0zqQD2HdT6GAPosuJ/Sa/fMJ9iOxvH77KgRYWjR3JAaRWZdBWlFI6xFTqdlNqppRtjIA9McOcxQTOBxFURyhdVqRWo7swP0rKRWzRiGNXvhPHNBFOrLTPAxDA7g5GJBp57K2HNxpBEujncP1ADStGJ0BOtBz5W68GaDi1ZjTQ94fht2v0CvJGvFAyO6dRwwHaupqNda2XMa6NyQylYg0yaaAfCDMGbYeMAEO1D3G0HR/pN4HfGhmVlUtwnYdZM3kmq8td6bG3QIx+PR/OJ/wAua0ZZHDcGYcuRwRUbWlGIzRqVifISwIJFQp0GbTUCmh7q6bW6t0q6ARXqskdIpz5QHVf++Bz/AEhqO/a3LL5c3hdo5FyupoQfbzBGtbXx5Y+ojxYHYujuBIkeZnScutOIFGTI3koKnqEip1JNda0tpdOhyI9c1YwarCq5Yx2ArmIIG9KC3PehXSw3SQI5PAc9YHyCdM47B8YdmtuxK2lbeXmxPFLj4AimXKjZQAQCRpzoaaWWhi03CGaVVJoqsEzsxYdWuwDGugGpsZxm/skTkLsp567Hs2PZ9VgsdyR0FWleNlRghKIDQaVyKZAwFAaH6rS4OXkZNLsqw4RBe4AkjddDVJBUmnjCmauZc5Ond2WuJgbwQqzzGSbOnwpUClWBOladY+Ma1IoNgLb3e6CaTqlBkUHStY+tXqitKtTXMK6a70tpi+FtkjGUIeIgeQNUvU023IJoet2UFqca0LZGogoT4PDIxYv45qzM9ajMni5mB5gaWvdJbpBHEqmFcrvlJDCMqaFq1ynspaS8s8oVZAmVTWi1OY0I2Ioq6nTWwnpBcaRcRWIaIaZiXFCQCKE6U3FOy1JdaNXZu+JXai5oITlQRgmSpCgUA8Xlrr3m3rY1diApghI5AtXz+R3WDKJM5UvoFBqFANcxB7ewWlMDf2jepfu25/ckdHtpl98QuvO6xnSm7HTz5PX22mXpDCPFuwGnLOOdf7Pav8bCfBm/tW9Sfdt54M39q3qT7tt9xh7SLceLk1aRTnJ2RWKhRooBYAmg5kDUm3l4xCM0rHIewhDUekEEWrLd2/tG9Sfdt6Lua1zt/wAPstN7KKNA6G8zRPQo0seYkMwPEAILUJJOU5tCwqxyrqALOGBmOdQiK6xr1pFdSrZjQhT8bWpJFa03sttAxanEkHV5Ze0/o2EYB7oxuygGIyFvyjs4qSBQZQFAQd2tqxd9nNmyRxrfk7BNAGUq2oYFT5iKG3I7ytHCV/JPMmmxKR8IH99fT3W1vfutXs5sixIDXL1WYr6SaHzkWxhmIYnVlkkY9rNwST3amtmntE8GSM2+IYS6qIIWoQQuZgDQGkbtqNiaitd7e3IUkAFNFiFOdM5J/ctpbyPxeOu4jO3zLD+NtIfyneGQD0JK3sNsyxXL+jpi9EOFwxu2VOFxEjWN0kiDBqguaDqtXXxlPZ2Wt3PpX4LM0F4ljoKFULnihCPHGfWSOoIpUuoWvW2EUdzjlfI1BIscdCRWoyk0IOjrU1py3BG4FXr3PoJp88hyzEZQJ808DAbcNmIdD+ixr597SjLwzJLyjpscoYBlIIIBBBqCDqCD2Ea2yWlDXahr5rBei2Dy3WNonZGQEcNUr1R5Q1AoK6heRraDpL0i4ZSKM0eUlRKR1EpStDs0mooNgSK8gd8hYseBQteAro7RQk51UkxtIdApXPlyxjU6eM1PJNjM3gzALw5ABooCggDagBJAHcKWH3fCkRcqmSnzjHXcnfckk+m0wuw7X+k3ttkmOohaTpOyxlEXMchCEIUymlBUCq0Bp2W548obHLoVV0AhK5XXKeqKbfxs0zQHqgSOKtrrrse0WVBGRjl1qxY8N9TSu57AOy1scm9EZxSO7psLZbE2FstUkciX+k1++YT7EdmfEsPWaMo1RqGVh4ysDUMO8H+I52V+E7dJb9kyV4Mfj1p4sfZZxW6y8zF6M9qRaqmamKd4u0sZJbQgaMo+DPfXyCexvWdLBMSjzspBEd43jmUAkHv5MvI93fbo8t0loaGMHtOayLjOGvNHJdrwIrvOwKxyiqJPpoUbxMx5oSGHfaLxpbix3O1QO6KdMElvqxXqGNZXUBZloUdl0Vl00LaivaBtZ6iP49H84n/Lmtz279EFjhiu4XNeA4dc2jcStdAOsI6Ch5UANukDB5uOsueKqsrUyvrlV13rzD1sylcaFkOItz/3WcNURxXjQMHELa0zK1SPOQw9TGzV4dP2Q/8AHZO90u8TNBEJOFl43kZia8N6eNsN9u6y4VJZFQogVt1v3NcXM1zyMatA5hJ5lQAyH6JA9FuSWfvc0ilSGaRMgEkvlqxJyKFqKMNK1Hot6HrVcUAw4+zs8gzMKFFABNMpAJ02NdRYYLp4tKisKg5SVDanelM2/OxW/XKWR82dBoooFanVbMD43eRaGLCZFy0kj6qGPxG2NKeXuKfvt4csWR9HVDJBRpg6C5rxkOymGpVSU1oprRabZK+c1sxX4sbtBm8bPFmPfUVsKOCy5g3Ej0j4XiN26nx+YqPTYhe1nkULmhFGDCiP5Oo8u1MeOcXcieWcZdFgWp4ytbvKP0D9VsMV4+PD+rf/ADLQX6GfhSVeGmRv6t/in/eW6yS7A7flR3of3Ee209oYYGd4wmXxW8YkClFPIG178Dz9sXrf7tuTi30dXNR7K9stcXBZebRjzBj7Le/gN/7RR/gJ/wCu2+3IPdiUrZZe6T4vPdJuGMjKVDKxQioNQfL5EWExdMZyQDw1BIBOU6AmhO/Ia2zgyMvWY4y4scQPhf8ACPtG3OYMMkc0VTvzoOZ11Pd9dulXm4mKYDOXzJUdUClH7t97Arjh6vI5ooZuCtSM2oYA1FRUUFOVtSoTNijmSsD4X0bGcG8OFUHVQHYtrtULQDvrZtme5EBaAU8XIrCm3MAdg9QsUvODlUY5oFopNTDoNPnBSyreDEyUXITkpSn6aGtN+XqrZ5Q62GGEMcWolq/4suRY1q6ZSgbRWFQFWvIjtI9RsSRdXNdmJJ80Jp9oWqdI8PKvCGKEUoAqZSOvHr4x0p/G15YapI3Osmnb8GgsS1d/RWPSIDdc96KnYKDUGhBEQFQRsanexKS9mNSJQZB4qsAOsSaKrLyYk0BAoT2WpxQM19fIwWgNaqWBAEY5MKeu1HpFLeEbixnMl1cZ3UU670UKELESUVqHbKZF3obbCMZQ32ZOTTDGC3mbgLArmS8SFmdvGS7oztQmu1EoEQmraHQVNid0uEM8k8BXNHDGt2oe/rs1fjVy671Sth+D4s8aM13iLQ8QQpEEocxiVlkzbsGkajMSRShro1jfQ+55ICxOYu7MW+NrTN/iILeZrOopEm7EvE3e7LPG5rJChZXPloQcj07aijfpA9ttY8MrlXj3jjUqCCrJpSpKlQtNdt+w2O+6fhIlu/EU0liUuQDRmgJUSjvA6r+dR22GKQZCdCMgofOSd/QLQyR49F4S5dlO8SyRFBOmUZ/yq6xnRgCxr8GSSNDprvZdLVxu5ntif7TWfrtfdMr6g6VP1N22SL9c0jx+6rGMq8IkKPFGh2HIV5DS24pboMq0dvTYWy2JsLeW6DnOVXL+k1/+YT7MdnqlkW4/0mv/AMwn2Y7PVgDx0BBBFQdD6dLL46JlFyQzMIT/ALPMq3iEDsAejKO4NQcrG3vQHfbTwywBFh2DRQaxrlqKUDNkH91CxCei1+1UXq2eFWALNuZdN8eF4lCIaxxVoeTMdCR3DYHz26Ber2mRs9MtCG7wRQinOu31Vty+99HpVaiRuwJJVaVYLyzHxTpTY76Ut0en48rkbRQu93Mjqi6sxCr5zpbseG3FYYkiXZFyjvpz9JqfTZM6E4AySGaZChXSNW0OoNWI8xoPObO3hFt9Rk5vXgwnt5S0QvAtIrVtzAe2ylvbaySBQWYgACpJ0AA1J9AsUBVxK/cJVoMzO2VFrSp335ACrE8gPNWreL3MwKhIqEEVLtzFNgnfarc5DM/hDAjMMsSndYya1PYz6MewBRa9bmnladIvHGvIJu1wnQoRJECgp4jNWq5T5S+f0WvtJeP7aMeaI/xktFf72QUjjpxZTRK+KANWdu1VHLmSBztFJh0CsVAWV65GlmUOzyFcxJqKJHGvWIUAVyjzmOM5IJ8Uyd5Zj/tNPNHF/GttGDne9P8A4REv/RaNrtAVUpBCC/WAaFM1JDw4lpTTnIT3Ec7Z+DYSpISIgBmFYY6mp4MderzIaTtOg2Fqe3P7E5R+iniGAQzkGeaSQqKAmRRSuvkqOy1Fuh9wG7n0z/8A5sfvFwgVs2WFkq7E8JDRIo8hFcutZSD/AO1rl0w6JWAaOHxYgRkjXrMr5qab1A0tntS+xXwbviCUwqJwKTSvkGQETsaDQ00PcLaRdFoV8UzDUHSaTcGo8rtsy4j0XikGaPJFKo6kigCh7GA0dO1T6KEA2FYfeeIgYjK2qsu+VlOVhXuYG0pxlDdl4NSQtdI7i0ckBMkng5bLK0s7Oqk6hsrkqCACFJFAzV3AtNC9zaISTOI4JK8KNQTNQsAskjgGRmOh7FBHjGtGciwe84bd4UyhGJlcKiqzcRn1KhGLVTKK01AUA2FktUzHFLaKeL3zNOsbsGKEZXplLpIyMjEcjWqmnMV50sRiWkZofGaT95iX+B9dqMMXHGSSVZHjfqcOOS8GPsDXlAOetKGnMNaeOC8I3CdC7R1JyUDlWkRs4U0Ei9UglaMKgFRUVeW0zF4R7dZ2F8dUpxJMyx12BzLqf0VUFu+gHOzFjOEiK4iFKt8JFqfGZjeI2Zj2kkk2DYA6Ga8B1kWSXWPOhQlAxzMgYZiVdqnbTLYx0lmcxRI4ysZ4tQaglCZSQOQpHXW1YKok5u5Fm9Ywr3eMQGrTnhRmhFNDmanYqqzegdtjV3gCIqKKKoCgdgAoLAsIu/FlaYaLEpu8PZUU4r99XASvYh7bGbtecyVOhGjDsI0I9f8ACziFG8ANfEU60gfMDqKM8YFfot6jZCwyExvNCa1gfg17VFWT/gZLOuB3njXq9SclEUI7iEMrD/7w9VgPSKLh4g3ITwiTzvG3Db/gaP1WnkVopjdMgNk6cUx267/km5/V3WcTZQvP+vrr8038bTxdlcvR3FNhby3qbC3lrnOcquP9Jr/8wn2Y7O8ykqQNyNLJVxX+c2IH/cR/Zjs820wWnvBUkNUEWwXux+8XRXHWUH6/XYZN0dB8V2XuOo9tgCn4XbYXy2snR6UbMp9JFoGwWceSD5mFgDn/AE8xm/NIDDDIYkaquEzgMpIr1a0J55vQBuV4+6ZegoYOROpIaq1UpocuUntFTXXsIt1qTAZSamI1O5BAPrBBNtG6Ls1KwLoKAnLWnnrWwaKWG+7PFwgZlYSDxlQaHbVTUj0Gnps14T03u94ICSLmOgWo1NK08/cew23HQeuhjjHnP/va/c+haJr1R5gT9fOwYT+F2v4bUknl9dtoMIReRY/pey10WAPbAMXfwiTgD8khBnPxm0KxV9TP3FR5RpdxjECgEcdDNJUJXZQPGkb9Fa7cyVFoLncxEgRa6bk6kk6kk8yTU17zaGafHSK443tk1oL7fliUFq6kKqqMzsx2VVGrMaHTuPZaxapgkqNM95ehWPNHDXYAaSSecsMtfip3m0McHNlZy4oqxXOfjmd40UcIIqNLV1AbMxNEKivVFATtvbR8OYaFYxVZF1neoB60hB4VQ3In0d1vZOkyyZpJFzDSVEA1yZst3Q08YyPWUryoOy06YoOrF5TOIGYKBoo414evMVqtab9tvQinFUjmbshe4SB/6lSCh8aViCQY4xQAU50HbU23jwaTqgPCKMqjSU6x1oD1xUDUntt6mJq0yMRlUs18lrr1EBSFdR1a+PQCvVNo7vjDcESMtGEEt5oAaB5n+DBABJITsB52NmEKYPI0dRLEIzGw1jm8R3zGp4u5Yb2sSXCfikcaEP1Zj8HLyrGv9doBTa1+/YpHGk9VLCOCNKUJqSSKAKK17adlrF7xSPjXkDUx3ZW2P+8I5c8u2tjYFdIb4K1e7nsoki/9TWH4cJIXaOcKGlkeRGQkxtmOYqCQCrAa0Ya6kbWbrpf43RH+MobXfUA6+u1fGLnHPC6A5WIqjfFcao3ob9xIsuSLkqY0ZUwcLAulWH8RYzkkdUYl1jYKzKVOmpAylsubnQHtsTwy+8WJJKULDUdjDRl9DAj0WtW89fFnU1aFvD8W44iFQruPgrhd3SMFAtQZpFIK7jQUA2CtrY9hpjnAQSxrLDqnBJJjqKMuZywlHJhtoNK0tSvHR2FjoDGDUMIjww4JqQ+WmYWmvWExPHwyigAUSgAKU2KadUggH0Wo8iZNQZr0lwud1DNHxXj6ySwVWQEVpRC1UavNWatTVaaWpx4lNeJYITeY5JFBcjhGJleioMwJBOhfyRoK0sQwnpBeQWjmRZmTUmMBHZCeq6oxyMORAKkEUptUhHiNyvoCtwpD8SVQHHmVwGHnHrtZSaJuNgbC8QxG6+EJJwLxHd2VUAHDdlZcxGYDKHFVNCvlb2PYZi0F8V3jkeJqfDRGgcaeUprTTZ13A32tteYYIYWjNESlco37fOTp9VkBejcnwM12kkQzBopFCaMHUila8lANaUWla62x5qlQ6xaseOiV4K3V5spJlZpwg1Y56sqjtPDyL6LL3SPFGd4ZXK1SQjIBR1R42DZtTpnVN9dDpa3gqlmrJqEqiompLbMoA0Krqtdt9aWhxDowIzAWA+EnVKeUBkZiaA5Rqlaa7nW0nOeTcFRRRhjfydkLuNCxpzArp6e2yveT/wDHrr8038bM9+wBYJCaFoWK5KmvDYaZf7poKd+nZZYvH+vrr8031GzYYyjLYuaUZR+J3JNhby3qbC3luk5zjt5x+C69Ib+88iorRRKCSBU5IzzI7LMH8pVw+Ux/ST71nDEOjN2nbNLDGzfGKqT2amlTar7xLl8nj+gvstpgtfylYf8AKY/pL962n8p+H/KF9a/esz+8S5fJ4/oL7LZ7xLl8nj+gvssALH8p2H/KE9a/etofdTw/+3H/AA/es1e8S5fJ4/oL7LZ7xLl8nj+gvssAK491DDvlC+tfvWz+VDD/AJQvrH3rNHvEuXyeP6C+y2e8S5fJ4/oL7LACv/Kfh3yhfWPvW1/lUw75QP3e2zV7xLl8nj+gvstnvEuXyeL6C+ywAq/yqYd/bj93tth91TDv7cfu9tmr3iXL5PH9BfZbD0EuXyeL6C+ywBzy4e6Hc6tLLOvFk3FVIRRXLGDXYA1JG7Fj2Uvp7o1wP+0IPOQP42c/eJcvk8f0F9ls94ly+Tx/QX2Wk8UZOyiyNaE7+UO4fKY/WPbZTu/ShI0Ea4jFlXQd417jv7bdd94ly+Tx/QX2Wz3iXL5PH9BfZZowUNpmSm32cjk6YnliMXpP/jth6YGn+s4q+sfYt14dA7l8nj+gvstnvEuXyeP6C+yzW/sWzkDdMCf/AJnFXzlf3iM28TpafznH6Wr/ANi3YPeHcvk8X0F9lvPeJcvk8X0F9li39hZyD34P+dIT6/8ALtqvS9vKxOI/3Wp/2hbsHvEuXyeL6C+y3vvEuXyeL6C+yxb+w/o48emLfnFP1n/6W8PTlgNL/Hp+lX/t27F7w7l8ni+gvst57xLl8ni+gvstuzLOa9GenV1hiZZ71EXMjvVanRjm10ArUk6DnYuPdHw/5Sn7/ZZ0HQO5fJovoL7LYegdy+TxfQX2WlLFFuyiyNCZ/KJh/wAqj/f7LbD3QcP+Vxes+yzh7xLl8nj+gvst77xLl8ni+gvssvsxD3GIWJdNLi4zR3yFJVByPqRUihVhTrIdiPMdCBYZ0M6d3A548QkjaqokeZQ0YWNctNBUNt1qCvcbdQ94ly+TxfQX2Wz3h3L5PF9BfZakYqOhZPk7FD8P4HnVhfeqpDCIyzGOoNR1TXQHWm1rF06f4cl2WP8ACMQyClEDCtCTTUVqduyzOegly+TxfQX2Wz3iXL5PF9BfZZqMToCYR7o2FRRqPDIcxFWPWqTuanLrraj0k90jDpHuuS9xHJPxGPWoFEUimum5zADvs0e8S5fJ4voL7LZ7xLl8ni+gvssVRl2LcvuiYYwKte4SrChBzUI7PFsi3e/wy47dzBMsyCNgGFa7bNXcjt526/7xLl8ni+gvstJduht0jYMkCKw2IUA/uFtANJsLZb22WA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9940" name="Picture 4" descr="http://1.bp.blogspot.com/_zfZBeZx9IP0/S9b4jydRniI/AAAAAAAAA0Y/JObWkHWuDTY/s1600/mara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57298"/>
            <a:ext cx="7799579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1928794" y="2500306"/>
            <a:ext cx="6019800" cy="1828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Impact"/>
              </a:rPr>
              <a:t>SEKIAN, TERIMA KASIH</a:t>
            </a:r>
          </a:p>
        </p:txBody>
      </p:sp>
      <p:sp>
        <p:nvSpPr>
          <p:cNvPr id="3" name="Rectangle 2"/>
          <p:cNvSpPr/>
          <p:nvPr/>
        </p:nvSpPr>
        <p:spPr>
          <a:xfrm>
            <a:off x="3357554" y="4357694"/>
            <a:ext cx="2307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3"/>
              </a:rPr>
              <a:t>9w2xly@gmail.com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1142984"/>
            <a:ext cx="7772400" cy="868363"/>
          </a:xfrm>
        </p:spPr>
        <p:txBody>
          <a:bodyPr/>
          <a:lstStyle/>
          <a:p>
            <a:pPr>
              <a:defRPr/>
            </a:pPr>
            <a:r>
              <a:rPr lang="en-US" u="none" dirty="0" err="1" smtClean="0">
                <a:solidFill>
                  <a:srgbClr val="FFC000"/>
                </a:solidFill>
                <a:latin typeface="+mn-lt"/>
              </a:rPr>
              <a:t>Apakah</a:t>
            </a:r>
            <a:r>
              <a:rPr lang="en-US" u="none" dirty="0" smtClean="0">
                <a:solidFill>
                  <a:srgbClr val="FFC000"/>
                </a:solidFill>
                <a:latin typeface="+mn-lt"/>
              </a:rPr>
              <a:t> </a:t>
            </a:r>
            <a:r>
              <a:rPr lang="en-US" u="none" dirty="0" err="1" smtClean="0">
                <a:solidFill>
                  <a:srgbClr val="FFC000"/>
                </a:solidFill>
                <a:latin typeface="+mn-lt"/>
              </a:rPr>
              <a:t>hala</a:t>
            </a:r>
            <a:r>
              <a:rPr lang="en-US" u="none" dirty="0" smtClean="0">
                <a:solidFill>
                  <a:srgbClr val="FFC000"/>
                </a:solidFill>
                <a:latin typeface="+mn-lt"/>
              </a:rPr>
              <a:t> </a:t>
            </a:r>
            <a:r>
              <a:rPr lang="en-US" u="none" dirty="0" err="1" smtClean="0">
                <a:solidFill>
                  <a:srgbClr val="FFC000"/>
                </a:solidFill>
                <a:latin typeface="+mn-lt"/>
              </a:rPr>
              <a:t>tuju</a:t>
            </a:r>
            <a:r>
              <a:rPr lang="en-US" u="none" dirty="0" smtClean="0">
                <a:solidFill>
                  <a:srgbClr val="FFC000"/>
                </a:solidFill>
                <a:latin typeface="+mn-lt"/>
              </a:rPr>
              <a:t> LINUS</a:t>
            </a:r>
            <a:endParaRPr lang="ms-MY" u="none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2143116"/>
            <a:ext cx="4419600" cy="4000528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err="1" smtClean="0">
                <a:solidFill>
                  <a:srgbClr val="FF0000"/>
                </a:solidFill>
              </a:rPr>
              <a:t>Setiap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kanak-kanak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menguasai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kemahiran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asas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Literasi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Numerasi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setelah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mengikuti</a:t>
            </a:r>
            <a:r>
              <a:rPr lang="en-US" dirty="0" smtClean="0">
                <a:solidFill>
                  <a:srgbClr val="FF0000"/>
                </a:solidFill>
              </a:rPr>
              <a:t> 3 </a:t>
            </a:r>
            <a:r>
              <a:rPr lang="en-US" dirty="0" err="1" smtClean="0">
                <a:solidFill>
                  <a:srgbClr val="FF0000"/>
                </a:solidFill>
              </a:rPr>
              <a:t>tahun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pendidikan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rendah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LINUS 2.0 </a:t>
            </a:r>
            <a:r>
              <a:rPr lang="en-US" dirty="0" err="1" smtClean="0">
                <a:solidFill>
                  <a:srgbClr val="FF0000"/>
                </a:solidFill>
              </a:rPr>
              <a:t>tahun</a:t>
            </a:r>
            <a:r>
              <a:rPr lang="en-US" dirty="0" smtClean="0">
                <a:solidFill>
                  <a:srgbClr val="FF0000"/>
                </a:solidFill>
              </a:rPr>
              <a:t> 2013</a:t>
            </a:r>
            <a:endParaRPr lang="ms-MY" dirty="0">
              <a:solidFill>
                <a:srgbClr val="FF0000"/>
              </a:solidFill>
            </a:endParaRPr>
          </a:p>
        </p:txBody>
      </p:sp>
      <p:pic>
        <p:nvPicPr>
          <p:cNvPr id="17412" name="imgb" descr="http://www.iwinsolution.com/image/strateg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643182"/>
            <a:ext cx="29813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643174" y="1428736"/>
            <a:ext cx="535785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514350" indent="-514350">
              <a:buAutoNum type="arabicPeriod"/>
            </a:pPr>
            <a:r>
              <a:rPr lang="en-US" sz="2400" b="1" dirty="0" smtClean="0"/>
              <a:t>Data </a:t>
            </a:r>
            <a:r>
              <a:rPr lang="en-US" sz="2400" b="1" dirty="0" err="1" smtClean="0"/>
              <a:t>saringan</a:t>
            </a:r>
            <a:r>
              <a:rPr lang="en-US" sz="2400" b="1" dirty="0" smtClean="0"/>
              <a:t> </a:t>
            </a:r>
            <a:r>
              <a:rPr lang="en-US" sz="2400" b="1" smtClean="0"/>
              <a:t>murid </a:t>
            </a:r>
            <a:r>
              <a:rPr lang="en-US" sz="2400" b="1" dirty="0" err="1" smtClean="0"/>
              <a:t>Kohort</a:t>
            </a:r>
            <a:r>
              <a:rPr lang="en-US" sz="2400" b="1" dirty="0" smtClean="0"/>
              <a:t> 2,3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4.</a:t>
            </a:r>
          </a:p>
          <a:p>
            <a:pPr marL="514350" indent="-514350">
              <a:buAutoNum type="arabicPeriod"/>
            </a:pPr>
            <a:r>
              <a:rPr lang="en-US" sz="2400" b="1" dirty="0" err="1" smtClean="0"/>
              <a:t>Saringan</a:t>
            </a:r>
            <a:r>
              <a:rPr lang="en-US" sz="2400" b="1" dirty="0" smtClean="0"/>
              <a:t> ( </a:t>
            </a:r>
            <a:r>
              <a:rPr lang="en-US" sz="2400" b="1" dirty="0" err="1" smtClean="0"/>
              <a:t>lisan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menulis</a:t>
            </a:r>
            <a:r>
              <a:rPr lang="en-US" sz="2400" b="1" dirty="0" smtClean="0"/>
              <a:t> )</a:t>
            </a:r>
          </a:p>
          <a:p>
            <a:pPr marL="514350" indent="-514350">
              <a:buAutoNum type="arabicPeriod"/>
            </a:pPr>
            <a:r>
              <a:rPr lang="en-US" sz="2400" b="1" dirty="0" err="1" smtClean="0">
                <a:hlinkClick r:id="rId2" action="ppaction://hlinksldjump"/>
              </a:rPr>
              <a:t>Borang</a:t>
            </a:r>
            <a:r>
              <a:rPr lang="en-US" sz="2400" b="1" dirty="0" smtClean="0">
                <a:hlinkClick r:id="rId2" action="ppaction://hlinksldjump"/>
              </a:rPr>
              <a:t> </a:t>
            </a:r>
            <a:r>
              <a:rPr lang="en-US" sz="2400" b="1" dirty="0" err="1" smtClean="0">
                <a:hlinkClick r:id="rId2" action="ppaction://hlinksldjump"/>
              </a:rPr>
              <a:t>Pelaporan</a:t>
            </a:r>
            <a:r>
              <a:rPr lang="en-US" sz="2400" b="1" dirty="0" smtClean="0">
                <a:hlinkClick r:id="rId2" action="ppaction://hlinksldjump"/>
              </a:rPr>
              <a:t> </a:t>
            </a:r>
            <a:r>
              <a:rPr lang="en-US" sz="2400" b="1" dirty="0" err="1" smtClean="0">
                <a:hlinkClick r:id="rId2" action="ppaction://hlinksldjump"/>
              </a:rPr>
              <a:t>Penguasaan</a:t>
            </a:r>
            <a:r>
              <a:rPr lang="en-US" sz="2400" b="1" dirty="0" smtClean="0">
                <a:hlinkClick r:id="rId2" action="ppaction://hlinksldjump"/>
              </a:rPr>
              <a:t> </a:t>
            </a:r>
            <a:r>
              <a:rPr lang="en-US" sz="2400" b="1" dirty="0" err="1" smtClean="0">
                <a:hlinkClick r:id="rId2" action="ppaction://hlinksldjump"/>
              </a:rPr>
              <a:t>Individu</a:t>
            </a:r>
            <a:r>
              <a:rPr lang="en-US" sz="2400" b="1" dirty="0" smtClean="0">
                <a:hlinkClick r:id="rId2" action="ppaction://hlinksldjump"/>
              </a:rPr>
              <a:t>- BPPI ( 1 </a:t>
            </a:r>
            <a:r>
              <a:rPr lang="en-US" sz="2400" b="1" dirty="0" err="1" smtClean="0">
                <a:hlinkClick r:id="rId2" action="ppaction://hlinksldjump"/>
              </a:rPr>
              <a:t>dan</a:t>
            </a:r>
            <a:r>
              <a:rPr lang="en-US" sz="2400" b="1" dirty="0" smtClean="0">
                <a:hlinkClick r:id="rId2" action="ppaction://hlinksldjump"/>
              </a:rPr>
              <a:t> 2 )</a:t>
            </a:r>
            <a:endParaRPr lang="en-US" sz="2400" b="1" dirty="0" smtClean="0"/>
          </a:p>
          <a:p>
            <a:pPr marL="514350" indent="-514350">
              <a:buAutoNum type="arabicPeriod"/>
            </a:pPr>
            <a:r>
              <a:rPr lang="en-US" sz="2400" b="1" dirty="0" err="1" smtClean="0">
                <a:hlinkClick r:id="rId3" action="ppaction://hlinksldjump"/>
              </a:rPr>
              <a:t>Borang</a:t>
            </a:r>
            <a:r>
              <a:rPr lang="en-US" sz="2400" b="1" dirty="0" smtClean="0">
                <a:hlinkClick r:id="rId3" action="ppaction://hlinksldjump"/>
              </a:rPr>
              <a:t> Data </a:t>
            </a:r>
            <a:r>
              <a:rPr lang="en-US" sz="2400" b="1" dirty="0" err="1" smtClean="0">
                <a:hlinkClick r:id="rId3" action="ppaction://hlinksldjump"/>
              </a:rPr>
              <a:t>murid</a:t>
            </a:r>
            <a:r>
              <a:rPr lang="en-US" sz="2400" b="1" dirty="0" smtClean="0">
                <a:hlinkClick r:id="rId3" action="ppaction://hlinksldjump"/>
              </a:rPr>
              <a:t> </a:t>
            </a:r>
            <a:r>
              <a:rPr lang="en-US" sz="2400" b="1" dirty="0" err="1" smtClean="0">
                <a:hlinkClick r:id="rId3" action="ppaction://hlinksldjump"/>
              </a:rPr>
              <a:t>secara</a:t>
            </a:r>
            <a:r>
              <a:rPr lang="en-US" sz="2400" b="1" dirty="0" smtClean="0">
                <a:hlinkClick r:id="rId3" action="ppaction://hlinksldjump"/>
              </a:rPr>
              <a:t> </a:t>
            </a:r>
            <a:r>
              <a:rPr lang="en-US" sz="2400" b="1" dirty="0" err="1" smtClean="0">
                <a:hlinkClick r:id="rId3" action="ppaction://hlinksldjump"/>
              </a:rPr>
              <a:t>kelas</a:t>
            </a:r>
            <a:endParaRPr lang="en-US" sz="2400" b="1" dirty="0" smtClean="0"/>
          </a:p>
          <a:p>
            <a:pPr marL="514350" indent="-514350">
              <a:buAutoNum type="arabicPeriod"/>
            </a:pPr>
            <a:r>
              <a:rPr lang="en-US" sz="2400" b="1" dirty="0" err="1" smtClean="0">
                <a:hlinkClick r:id="rId4" action="ppaction://hlinksldjump"/>
              </a:rPr>
              <a:t>Kemasukkan</a:t>
            </a:r>
            <a:r>
              <a:rPr lang="en-US" sz="2400" b="1" dirty="0" smtClean="0">
                <a:hlinkClick r:id="rId4" action="ppaction://hlinksldjump"/>
              </a:rPr>
              <a:t> data </a:t>
            </a:r>
            <a:r>
              <a:rPr lang="en-US" sz="2400" b="1" dirty="0" err="1" smtClean="0">
                <a:hlinkClick r:id="rId4" action="ppaction://hlinksldjump"/>
              </a:rPr>
              <a:t>saringan</a:t>
            </a:r>
            <a:r>
              <a:rPr lang="en-US" sz="2400" b="1" dirty="0" smtClean="0">
                <a:hlinkClick r:id="rId4" action="ppaction://hlinksldjump"/>
              </a:rPr>
              <a:t> </a:t>
            </a:r>
            <a:r>
              <a:rPr lang="en-US" sz="2400" b="1" dirty="0" err="1" smtClean="0">
                <a:hlinkClick r:id="rId4" action="ppaction://hlinksldjump"/>
              </a:rPr>
              <a:t>dalam</a:t>
            </a:r>
            <a:r>
              <a:rPr lang="en-US" sz="2400" b="1" dirty="0" smtClean="0">
                <a:hlinkClick r:id="rId4" action="ppaction://hlinksldjump"/>
              </a:rPr>
              <a:t> </a:t>
            </a:r>
            <a:r>
              <a:rPr lang="en-US" sz="2400" b="1" dirty="0" err="1" smtClean="0">
                <a:hlinkClick r:id="rId4" action="ppaction://hlinksldjump"/>
              </a:rPr>
              <a:t>laman</a:t>
            </a:r>
            <a:r>
              <a:rPr lang="en-US" sz="2400" b="1" dirty="0" smtClean="0">
                <a:hlinkClick r:id="rId4" action="ppaction://hlinksldjump"/>
              </a:rPr>
              <a:t> NKRA</a:t>
            </a:r>
            <a:endParaRPr lang="en-US" sz="2400" b="1" dirty="0" smtClean="0"/>
          </a:p>
          <a:p>
            <a:pPr marL="514350" indent="-514350">
              <a:buAutoNum type="arabicPeriod"/>
            </a:pPr>
            <a:r>
              <a:rPr lang="en-US" sz="2400" b="1" dirty="0" err="1" smtClean="0">
                <a:hlinkClick r:id="rId5" action="ppaction://hlinksldjump"/>
              </a:rPr>
              <a:t>Analisis</a:t>
            </a:r>
            <a:r>
              <a:rPr lang="en-US" sz="2400" b="1" dirty="0" smtClean="0">
                <a:hlinkClick r:id="rId5" action="ppaction://hlinksldjump"/>
              </a:rPr>
              <a:t> data</a:t>
            </a:r>
            <a:endParaRPr lang="en-US" sz="2400" b="1" dirty="0" smtClean="0"/>
          </a:p>
          <a:p>
            <a:pPr marL="514350" indent="-514350">
              <a:buAutoNum type="arabicPeriod"/>
            </a:pPr>
            <a:r>
              <a:rPr lang="en-US" sz="2400" b="1" dirty="0" smtClean="0">
                <a:hlinkClick r:id="rId6" action="ppaction://hlinksldjump"/>
              </a:rPr>
              <a:t>Post Mortem Data</a:t>
            </a:r>
            <a:endParaRPr lang="en-US" sz="2400" b="1" dirty="0" smtClean="0"/>
          </a:p>
          <a:p>
            <a:pPr marL="514350" indent="-514350">
              <a:buAutoNum type="arabicPeriod"/>
            </a:pPr>
            <a:r>
              <a:rPr lang="en-US" sz="2400" b="1" dirty="0" err="1" smtClean="0">
                <a:hlinkClick r:id="rId7" action="ppaction://hlinksldjump"/>
              </a:rPr>
              <a:t>Akhir</a:t>
            </a:r>
            <a:r>
              <a:rPr lang="en-US" sz="2400" b="1" dirty="0" smtClean="0">
                <a:hlinkClick r:id="rId7" action="ppaction://hlinksldjump"/>
              </a:rPr>
              <a:t> </a:t>
            </a:r>
            <a:r>
              <a:rPr lang="en-US" sz="2400" b="1" dirty="0" err="1" smtClean="0">
                <a:hlinkClick r:id="rId7" action="ppaction://hlinksldjump"/>
              </a:rPr>
              <a:t>Peringatan</a:t>
            </a:r>
            <a:endParaRPr lang="en-US" sz="2400" b="1" dirty="0" smtClean="0"/>
          </a:p>
          <a:p>
            <a:pPr marL="514350" indent="-514350">
              <a:buAutoNum type="arabicPeriod"/>
            </a:pP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214546" y="1142984"/>
            <a:ext cx="61436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Borang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Pelaporan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Penguasaan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Individu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 BPPI )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rcRect l="36656" t="35435" r="32397" b="18014"/>
          <a:stretch>
            <a:fillRect/>
          </a:stretch>
        </p:blipFill>
        <p:spPr bwMode="auto">
          <a:xfrm>
            <a:off x="2143108" y="1643050"/>
            <a:ext cx="642942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14348" y="3571876"/>
            <a:ext cx="14287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 LITERASI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20642" t="19140" r="17947" b="15123"/>
          <a:stretch>
            <a:fillRect/>
          </a:stretch>
        </p:blipFill>
        <p:spPr bwMode="auto">
          <a:xfrm>
            <a:off x="1357290" y="1285860"/>
            <a:ext cx="750099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85786" y="1214422"/>
            <a:ext cx="14287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 LITERASI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38305" t="16814" r="37026" b="11195"/>
          <a:stretch>
            <a:fillRect/>
          </a:stretch>
        </p:blipFill>
        <p:spPr bwMode="auto">
          <a:xfrm>
            <a:off x="3143240" y="1142984"/>
            <a:ext cx="4572032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00166" y="1500174"/>
            <a:ext cx="16430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 </a:t>
            </a:r>
            <a:r>
              <a:rPr lang="en-US" sz="1600" b="1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NUME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RASI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Action Button: Return 4">
            <a:hlinkClick r:id="rId3" action="ppaction://hlinksldjump" highlightClick="1"/>
          </p:cNvPr>
          <p:cNvSpPr/>
          <p:nvPr/>
        </p:nvSpPr>
        <p:spPr>
          <a:xfrm>
            <a:off x="1785918" y="6000768"/>
            <a:ext cx="571504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28662" y="1857364"/>
          <a:ext cx="8072494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340"/>
                <a:gridCol w="2561465"/>
                <a:gridCol w="1412829"/>
                <a:gridCol w="1206516"/>
                <a:gridCol w="1276774"/>
                <a:gridCol w="10715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NAMA MURID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Literasi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Konstruk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Pencapaian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Numerasi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Konstruk</a:t>
                      </a:r>
                      <a:r>
                        <a:rPr lang="en-US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Pencapaian</a:t>
                      </a:r>
                      <a:endParaRPr lang="en-US" sz="1400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dirty="0" err="1" smtClean="0"/>
                        <a:t>Siti</a:t>
                      </a:r>
                      <a:r>
                        <a:rPr lang="en-US" baseline="0" dirty="0" smtClean="0"/>
                        <a:t> Fatimah </a:t>
                      </a:r>
                      <a:r>
                        <a:rPr lang="en-US" baseline="0" dirty="0" err="1" smtClean="0"/>
                        <a:t>bt</a:t>
                      </a:r>
                      <a:r>
                        <a:rPr lang="en-US" baseline="0" dirty="0" smtClean="0"/>
                        <a:t> Ahmad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K10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Adam b.</a:t>
                      </a:r>
                      <a:r>
                        <a:rPr lang="en-US" baseline="0" dirty="0" smtClean="0"/>
                        <a:t> Ahmad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K1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TEGAR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Idris</a:t>
                      </a:r>
                      <a:r>
                        <a:rPr lang="en-US" dirty="0" smtClean="0"/>
                        <a:t> b.</a:t>
                      </a:r>
                      <a:r>
                        <a:rPr lang="en-US" baseline="0" dirty="0" smtClean="0"/>
                        <a:t> Ahmad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K11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PERDANA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Siti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Aisyah</a:t>
                      </a:r>
                      <a:r>
                        <a:rPr lang="en-US" baseline="0" dirty="0" smtClean="0"/>
                        <a:t> b Ahmad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K3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TEGAR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00100" y="1285860"/>
            <a:ext cx="61436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Contoh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Borang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Pelaporan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Penguasaan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LINUS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secara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kelas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>
          <a:xfrm>
            <a:off x="928662" y="5572140"/>
            <a:ext cx="571504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2395"/>
          <a:stretch>
            <a:fillRect/>
          </a:stretch>
        </p:blipFill>
        <p:spPr bwMode="auto">
          <a:xfrm>
            <a:off x="1071538" y="1214422"/>
            <a:ext cx="7397895" cy="381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071670" y="5357826"/>
            <a:ext cx="5909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http://nkra.moe.gov.my/index.php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</TotalTime>
  <Words>588</Words>
  <Application>Microsoft Office PowerPoint</Application>
  <PresentationFormat>On-screen Show (4:3)</PresentationFormat>
  <Paragraphs>192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Slide 2</vt:lpstr>
      <vt:lpstr>Apakah hala tuju LINUS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NC 4400</dc:creator>
  <cp:lastModifiedBy>Rosli_xray_5_yankee</cp:lastModifiedBy>
  <cp:revision>133</cp:revision>
  <dcterms:created xsi:type="dcterms:W3CDTF">2008-10-31T01:16:32Z</dcterms:created>
  <dcterms:modified xsi:type="dcterms:W3CDTF">2013-02-06T04:11:01Z</dcterms:modified>
</cp:coreProperties>
</file>